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3" r:id="rId4"/>
  </p:sldMasterIdLst>
  <p:notesMasterIdLst>
    <p:notesMasterId r:id="rId17"/>
  </p:notesMasterIdLst>
  <p:handoutMasterIdLst>
    <p:handoutMasterId r:id="rId18"/>
  </p:handoutMasterIdLst>
  <p:sldIdLst>
    <p:sldId id="257" r:id="rId5"/>
    <p:sldId id="263" r:id="rId6"/>
    <p:sldId id="262" r:id="rId7"/>
    <p:sldId id="271" r:id="rId8"/>
    <p:sldId id="266" r:id="rId9"/>
    <p:sldId id="264" r:id="rId10"/>
    <p:sldId id="272" r:id="rId11"/>
    <p:sldId id="267" r:id="rId12"/>
    <p:sldId id="278" r:id="rId13"/>
    <p:sldId id="260" r:id="rId14"/>
    <p:sldId id="259" r:id="rId15"/>
    <p:sldId id="274" r:id="rId16"/>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9C724F-3F3A-9421-DB0A-B60422AF256F}" name="Harley Sobreo" initials="HS" userId="S::hsobreo@sdccd.edu::624ab9a0-bcec-48fb-bd95-0bd9473e7d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7F9E3-280D-41B5-A94F-E3F2EB7CD84E}" v="6" dt="2021-05-20T06:24:29.445"/>
    <p1510:client id="{014DA165-A6D3-4F26-9B71-EDCBEA7B9D16}" v="877" dt="2022-01-12T20:57:22.778"/>
    <p1510:client id="{0432A907-9674-4F9F-92FF-CC1573EFD6D3}" v="80" dt="2021-05-24T19:53:37.073"/>
    <p1510:client id="{12AED3BB-4409-45AF-9DE3-AAA865E4077A}" v="61" dt="2021-05-24T22:54:24.694"/>
    <p1510:client id="{1DC2B1BF-C5B2-4F8D-8F0C-65BAA48A04EA}" v="545" dt="2021-05-19T23:33:58.893"/>
    <p1510:client id="{232A715E-020F-4FEB-8420-8419E009B251}" v="69" dt="2021-06-26T16:28:55.371"/>
    <p1510:client id="{2EA7B2B2-849B-4322-A363-4F4693160ED5}" v="1" dt="2021-05-20T06:13:20.725"/>
    <p1510:client id="{31CCBC3F-33DD-AE93-DD86-95995CDD0FB1}" v="8" dt="2021-12-14T01:07:41.081"/>
    <p1510:client id="{323AE23C-B3A7-4866-B533-675B7CD5903F}" v="1" dt="2021-05-24T19:55:19.007"/>
    <p1510:client id="{32EE8609-4EE8-CC8A-C609-82E6D4DEDE04}" v="35" dt="2022-04-27T15:26:39.861"/>
    <p1510:client id="{3F9D70B4-EEB2-3111-62F7-21731F4D90FE}" v="9" dt="2021-11-30T21:50:32.500"/>
    <p1510:client id="{4063864A-2655-0888-0ED7-8510E1745F36}" v="1" dt="2022-01-20T18:51:40.886"/>
    <p1510:client id="{43A7FC9E-7ECD-463F-A5E8-1D68545E364B}" v="3002" dt="2021-07-07T02:07:35.151"/>
    <p1510:client id="{4A96280A-DD28-4976-82D0-1B4C6724F577}" v="306" dt="2021-05-24T22:37:25.424"/>
    <p1510:client id="{4C0FCB52-A3DA-465D-8B36-ED74B1F8B0B8}" v="137" dt="2021-05-19T22:42:40.772"/>
    <p1510:client id="{63890B89-01A9-4549-B72A-E7F16CD8E9BF}" v="8" dt="2021-06-26T01:38:22.628"/>
    <p1510:client id="{6D406F99-4266-49AC-88F6-E5B75A39DC13}" v="111" dt="2021-05-24T22:47:37.916"/>
    <p1510:client id="{6F6C7EDD-2381-4B8B-B738-5889FDCC5F38}" v="10" dt="2021-05-24T19:46:02.276"/>
    <p1510:client id="{834A27CE-F0F8-43CE-80A2-2E69B9675C39}" v="326" dt="2021-05-20T06:04:27.677"/>
    <p1510:client id="{83FE0B3E-CFDB-46D4-B6B2-745DEF5DB6CF}" v="452" dt="2021-05-24T20:07:57.520"/>
    <p1510:client id="{841D7201-0375-40D7-8F84-D6CE297096F9}" v="42" dt="2021-05-19T22:25:39.827"/>
    <p1510:client id="{90B504AC-73E5-D5BC-620E-E971A5723B6C}" v="5" dt="2021-12-15T18:13:15.861"/>
    <p1510:client id="{98600655-9692-4839-9798-22BE23A560FC}" v="1" dt="2021-05-20T06:06:55.136"/>
    <p1510:client id="{B0E6A437-E117-5DA0-175F-801A8D403F73}" v="3" dt="2022-01-24T19:35:27.354"/>
    <p1510:client id="{B710F9A4-CCA3-FD57-7356-81377F375902}" v="4" dt="2022-01-13T18:31:09.808"/>
    <p1510:client id="{B98E2960-F409-4D91-9647-448408B13CA3}" v="6" dt="2021-05-24T23:11:37.206"/>
    <p1510:client id="{C68F6D67-88DE-4748-9F59-CEAD5DCEABD4}" v="4" dt="2021-05-19T22:19:12.474"/>
    <p1510:client id="{CE171966-AF1D-43FE-8A6A-E89866A9ED26}" v="269" dt="2021-05-24T23:09:59.056"/>
    <p1510:client id="{EF996810-8B28-4AF7-9A67-C2500099C767}" v="26" dt="2021-05-19T22:32:26.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9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svg"/><Relationship Id="rId1" Type="http://schemas.openxmlformats.org/officeDocument/2006/relationships/image" Target="../media/image16.png"/><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svg"/><Relationship Id="rId1" Type="http://schemas.openxmlformats.org/officeDocument/2006/relationships/image" Target="../media/image16.png"/><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FC8DB-9A37-47E1-B04E-F7F69FFE739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582E032-C563-4274-982E-EC0F8ADED982}">
      <dgm:prSet/>
      <dgm:spPr/>
      <dgm:t>
        <a:bodyPr/>
        <a:lstStyle/>
        <a:p>
          <a:r>
            <a:rPr lang="en-US"/>
            <a:t>Non-credit based career training programs</a:t>
          </a:r>
        </a:p>
      </dgm:t>
    </dgm:pt>
    <dgm:pt modelId="{72022F24-7989-4BF5-92D0-08151BD3617E}" type="parTrans" cxnId="{93F99AD6-5416-4C9F-B5EF-42A4E32C1AAE}">
      <dgm:prSet/>
      <dgm:spPr/>
      <dgm:t>
        <a:bodyPr/>
        <a:lstStyle/>
        <a:p>
          <a:endParaRPr lang="en-US"/>
        </a:p>
      </dgm:t>
    </dgm:pt>
    <dgm:pt modelId="{2CFEB2EB-7FD8-41F6-B041-B2FFD6408144}" type="sibTrans" cxnId="{93F99AD6-5416-4C9F-B5EF-42A4E32C1AAE}">
      <dgm:prSet/>
      <dgm:spPr/>
      <dgm:t>
        <a:bodyPr/>
        <a:lstStyle/>
        <a:p>
          <a:endParaRPr lang="en-US"/>
        </a:p>
      </dgm:t>
    </dgm:pt>
    <dgm:pt modelId="{B3305968-C112-4204-810F-C8045AA4A67C}">
      <dgm:prSet/>
      <dgm:spPr/>
      <dgm:t>
        <a:bodyPr/>
        <a:lstStyle/>
        <a:p>
          <a:r>
            <a:rPr lang="en-US"/>
            <a:t>Within the San Diego Community College District </a:t>
          </a:r>
        </a:p>
      </dgm:t>
    </dgm:pt>
    <dgm:pt modelId="{6FF819B2-60F2-413B-8AE2-5D972AA5F9E7}" type="parTrans" cxnId="{E3A76FDF-ABF8-4B3D-BC20-A789D7DC08DC}">
      <dgm:prSet/>
      <dgm:spPr/>
      <dgm:t>
        <a:bodyPr/>
        <a:lstStyle/>
        <a:p>
          <a:endParaRPr lang="en-US"/>
        </a:p>
      </dgm:t>
    </dgm:pt>
    <dgm:pt modelId="{FFC9D05E-47ED-4828-9F0C-7D143C17A58B}" type="sibTrans" cxnId="{E3A76FDF-ABF8-4B3D-BC20-A789D7DC08DC}">
      <dgm:prSet/>
      <dgm:spPr/>
      <dgm:t>
        <a:bodyPr/>
        <a:lstStyle/>
        <a:p>
          <a:endParaRPr lang="en-US"/>
        </a:p>
      </dgm:t>
    </dgm:pt>
    <dgm:pt modelId="{A0BA40B0-9FFA-46BF-B84D-FA46A8BD8AF9}">
      <dgm:prSet/>
      <dgm:spPr/>
      <dgm:t>
        <a:bodyPr/>
        <a:lstStyle/>
        <a:p>
          <a:r>
            <a:rPr lang="en-US"/>
            <a:t>7 campuses throughout San Diego </a:t>
          </a:r>
        </a:p>
      </dgm:t>
    </dgm:pt>
    <dgm:pt modelId="{0F014BF0-DDA4-4C0B-9FA9-1485C12987FF}" type="parTrans" cxnId="{D03DFBD5-A280-4FB5-8A16-13B240F4558A}">
      <dgm:prSet/>
      <dgm:spPr/>
      <dgm:t>
        <a:bodyPr/>
        <a:lstStyle/>
        <a:p>
          <a:endParaRPr lang="en-US"/>
        </a:p>
      </dgm:t>
    </dgm:pt>
    <dgm:pt modelId="{D96B0623-BE5A-47A7-8157-8166D7D7002C}" type="sibTrans" cxnId="{D03DFBD5-A280-4FB5-8A16-13B240F4558A}">
      <dgm:prSet/>
      <dgm:spPr/>
      <dgm:t>
        <a:bodyPr/>
        <a:lstStyle/>
        <a:p>
          <a:endParaRPr lang="en-US"/>
        </a:p>
      </dgm:t>
    </dgm:pt>
    <dgm:pt modelId="{8DBE7A9B-2DA6-4D3F-80D9-103350CBF7AD}">
      <dgm:prSet/>
      <dgm:spPr/>
      <dgm:t>
        <a:bodyPr/>
        <a:lstStyle/>
        <a:p>
          <a:r>
            <a:rPr lang="en-US"/>
            <a:t>FREE accessible programs and courses</a:t>
          </a:r>
        </a:p>
      </dgm:t>
    </dgm:pt>
    <dgm:pt modelId="{8D984683-4EC6-4CF6-9146-BD41295C1BD6}" type="parTrans" cxnId="{19115BD4-A881-4C0C-BA85-BC9BCCB4DE13}">
      <dgm:prSet/>
      <dgm:spPr/>
      <dgm:t>
        <a:bodyPr/>
        <a:lstStyle/>
        <a:p>
          <a:endParaRPr lang="en-US"/>
        </a:p>
      </dgm:t>
    </dgm:pt>
    <dgm:pt modelId="{C7FA6746-F2BD-4D6E-9246-703280011E5E}" type="sibTrans" cxnId="{19115BD4-A881-4C0C-BA85-BC9BCCB4DE13}">
      <dgm:prSet/>
      <dgm:spPr/>
      <dgm:t>
        <a:bodyPr/>
        <a:lstStyle/>
        <a:p>
          <a:endParaRPr lang="en-US"/>
        </a:p>
      </dgm:t>
    </dgm:pt>
    <dgm:pt modelId="{A3AB550E-6D4F-4D06-8AF6-934839ED2C03}">
      <dgm:prSet/>
      <dgm:spPr/>
      <dgm:t>
        <a:bodyPr/>
        <a:lstStyle/>
        <a:p>
          <a:r>
            <a:rPr lang="en-US"/>
            <a:t>Age requirement</a:t>
          </a:r>
        </a:p>
      </dgm:t>
    </dgm:pt>
    <dgm:pt modelId="{4B2004A0-035F-4F71-BB6A-20B46CF5EB5C}" type="parTrans" cxnId="{4A2A0E73-79B1-4C0D-953B-95B351541B82}">
      <dgm:prSet/>
      <dgm:spPr/>
      <dgm:t>
        <a:bodyPr/>
        <a:lstStyle/>
        <a:p>
          <a:endParaRPr lang="en-US"/>
        </a:p>
      </dgm:t>
    </dgm:pt>
    <dgm:pt modelId="{6919C1EE-C895-41F5-8F84-3EC601F1DB16}" type="sibTrans" cxnId="{4A2A0E73-79B1-4C0D-953B-95B351541B82}">
      <dgm:prSet/>
      <dgm:spPr/>
      <dgm:t>
        <a:bodyPr/>
        <a:lstStyle/>
        <a:p>
          <a:endParaRPr lang="en-US"/>
        </a:p>
      </dgm:t>
    </dgm:pt>
    <dgm:pt modelId="{72CC24F9-5AFC-4BCC-B11B-D89E8860EB22}">
      <dgm:prSet/>
      <dgm:spPr/>
      <dgm:t>
        <a:bodyPr/>
        <a:lstStyle/>
        <a:p>
          <a:r>
            <a:rPr lang="en-US"/>
            <a:t>Citizenship does not impact eligibility </a:t>
          </a:r>
        </a:p>
      </dgm:t>
    </dgm:pt>
    <dgm:pt modelId="{71795D4F-06F8-4328-A693-0B4258288846}" type="parTrans" cxnId="{C9A6099E-7789-4E1F-9258-3FE7AF539091}">
      <dgm:prSet/>
      <dgm:spPr/>
      <dgm:t>
        <a:bodyPr/>
        <a:lstStyle/>
        <a:p>
          <a:endParaRPr lang="en-US"/>
        </a:p>
      </dgm:t>
    </dgm:pt>
    <dgm:pt modelId="{9DED34F7-5457-4D5B-B6EC-7DF0423C95D7}" type="sibTrans" cxnId="{C9A6099E-7789-4E1F-9258-3FE7AF539091}">
      <dgm:prSet/>
      <dgm:spPr/>
      <dgm:t>
        <a:bodyPr/>
        <a:lstStyle/>
        <a:p>
          <a:endParaRPr lang="en-US"/>
        </a:p>
      </dgm:t>
    </dgm:pt>
    <dgm:pt modelId="{F1E75C34-CB45-4FFC-9BF7-868830EA3F5E}">
      <dgm:prSet/>
      <dgm:spPr/>
      <dgm:t>
        <a:bodyPr/>
        <a:lstStyle/>
        <a:p>
          <a:r>
            <a:rPr lang="en-US"/>
            <a:t>Not income based</a:t>
          </a:r>
        </a:p>
      </dgm:t>
    </dgm:pt>
    <dgm:pt modelId="{EC82CA6E-F1CB-4BA3-8177-6D96CE41BD59}" type="parTrans" cxnId="{47260CC6-DA82-4430-BF59-8431DEC5AAF4}">
      <dgm:prSet/>
      <dgm:spPr/>
      <dgm:t>
        <a:bodyPr/>
        <a:lstStyle/>
        <a:p>
          <a:endParaRPr lang="en-US"/>
        </a:p>
      </dgm:t>
    </dgm:pt>
    <dgm:pt modelId="{EEA2AB11-CE87-4ED3-861E-A8A76E878D09}" type="sibTrans" cxnId="{47260CC6-DA82-4430-BF59-8431DEC5AAF4}">
      <dgm:prSet/>
      <dgm:spPr/>
      <dgm:t>
        <a:bodyPr/>
        <a:lstStyle/>
        <a:p>
          <a:endParaRPr lang="en-US"/>
        </a:p>
      </dgm:t>
    </dgm:pt>
    <dgm:pt modelId="{DAE9C455-68AD-4E26-BC2F-A78456736F8F}" type="pres">
      <dgm:prSet presAssocID="{16CFC8DB-9A37-47E1-B04E-F7F69FFE7391}" presName="linear" presStyleCnt="0">
        <dgm:presLayoutVars>
          <dgm:animLvl val="lvl"/>
          <dgm:resizeHandles val="exact"/>
        </dgm:presLayoutVars>
      </dgm:prSet>
      <dgm:spPr/>
      <dgm:t>
        <a:bodyPr/>
        <a:lstStyle/>
        <a:p>
          <a:endParaRPr lang="en-US"/>
        </a:p>
      </dgm:t>
    </dgm:pt>
    <dgm:pt modelId="{F396477D-033B-4F1B-AF9D-2AB962C96667}" type="pres">
      <dgm:prSet presAssocID="{F582E032-C563-4274-982E-EC0F8ADED982}" presName="parentText" presStyleLbl="node1" presStyleIdx="0" presStyleCnt="4">
        <dgm:presLayoutVars>
          <dgm:chMax val="0"/>
          <dgm:bulletEnabled val="1"/>
        </dgm:presLayoutVars>
      </dgm:prSet>
      <dgm:spPr/>
      <dgm:t>
        <a:bodyPr/>
        <a:lstStyle/>
        <a:p>
          <a:endParaRPr lang="en-US"/>
        </a:p>
      </dgm:t>
    </dgm:pt>
    <dgm:pt modelId="{4796C86E-3A0E-445E-943F-0F7A4E702CA8}" type="pres">
      <dgm:prSet presAssocID="{2CFEB2EB-7FD8-41F6-B041-B2FFD6408144}" presName="spacer" presStyleCnt="0"/>
      <dgm:spPr/>
    </dgm:pt>
    <dgm:pt modelId="{DB89A885-DF63-4E7D-BD2C-A5AA6BD81949}" type="pres">
      <dgm:prSet presAssocID="{B3305968-C112-4204-810F-C8045AA4A67C}" presName="parentText" presStyleLbl="node1" presStyleIdx="1" presStyleCnt="4">
        <dgm:presLayoutVars>
          <dgm:chMax val="0"/>
          <dgm:bulletEnabled val="1"/>
        </dgm:presLayoutVars>
      </dgm:prSet>
      <dgm:spPr/>
      <dgm:t>
        <a:bodyPr/>
        <a:lstStyle/>
        <a:p>
          <a:endParaRPr lang="en-US"/>
        </a:p>
      </dgm:t>
    </dgm:pt>
    <dgm:pt modelId="{8C345972-BBA8-4096-AA9E-F1AFFE146327}" type="pres">
      <dgm:prSet presAssocID="{FFC9D05E-47ED-4828-9F0C-7D143C17A58B}" presName="spacer" presStyleCnt="0"/>
      <dgm:spPr/>
    </dgm:pt>
    <dgm:pt modelId="{A8DD067D-1585-49F3-A031-CBCEFE2C5F65}" type="pres">
      <dgm:prSet presAssocID="{A0BA40B0-9FFA-46BF-B84D-FA46A8BD8AF9}" presName="parentText" presStyleLbl="node1" presStyleIdx="2" presStyleCnt="4">
        <dgm:presLayoutVars>
          <dgm:chMax val="0"/>
          <dgm:bulletEnabled val="1"/>
        </dgm:presLayoutVars>
      </dgm:prSet>
      <dgm:spPr/>
      <dgm:t>
        <a:bodyPr/>
        <a:lstStyle/>
        <a:p>
          <a:endParaRPr lang="en-US"/>
        </a:p>
      </dgm:t>
    </dgm:pt>
    <dgm:pt modelId="{1ADFE6F5-C9F3-47CE-B158-45912F9D0FAD}" type="pres">
      <dgm:prSet presAssocID="{D96B0623-BE5A-47A7-8157-8166D7D7002C}" presName="spacer" presStyleCnt="0"/>
      <dgm:spPr/>
    </dgm:pt>
    <dgm:pt modelId="{46D65292-151D-4D36-8D4F-8FA809B0C913}" type="pres">
      <dgm:prSet presAssocID="{8DBE7A9B-2DA6-4D3F-80D9-103350CBF7AD}" presName="parentText" presStyleLbl="node1" presStyleIdx="3" presStyleCnt="4">
        <dgm:presLayoutVars>
          <dgm:chMax val="0"/>
          <dgm:bulletEnabled val="1"/>
        </dgm:presLayoutVars>
      </dgm:prSet>
      <dgm:spPr/>
      <dgm:t>
        <a:bodyPr/>
        <a:lstStyle/>
        <a:p>
          <a:endParaRPr lang="en-US"/>
        </a:p>
      </dgm:t>
    </dgm:pt>
    <dgm:pt modelId="{1173026E-6709-4778-8C59-C7039E9D72E6}" type="pres">
      <dgm:prSet presAssocID="{8DBE7A9B-2DA6-4D3F-80D9-103350CBF7AD}" presName="childText" presStyleLbl="revTx" presStyleIdx="0" presStyleCnt="1">
        <dgm:presLayoutVars>
          <dgm:bulletEnabled val="1"/>
        </dgm:presLayoutVars>
      </dgm:prSet>
      <dgm:spPr/>
      <dgm:t>
        <a:bodyPr/>
        <a:lstStyle/>
        <a:p>
          <a:endParaRPr lang="en-US"/>
        </a:p>
      </dgm:t>
    </dgm:pt>
  </dgm:ptLst>
  <dgm:cxnLst>
    <dgm:cxn modelId="{1F86719A-39E2-44A3-A958-54C0633A9957}" type="presOf" srcId="{F582E032-C563-4274-982E-EC0F8ADED982}" destId="{F396477D-033B-4F1B-AF9D-2AB962C96667}" srcOrd="0" destOrd="0" presId="urn:microsoft.com/office/officeart/2005/8/layout/vList2"/>
    <dgm:cxn modelId="{4A2A0E73-79B1-4C0D-953B-95B351541B82}" srcId="{8DBE7A9B-2DA6-4D3F-80D9-103350CBF7AD}" destId="{A3AB550E-6D4F-4D06-8AF6-934839ED2C03}" srcOrd="0" destOrd="0" parTransId="{4B2004A0-035F-4F71-BB6A-20B46CF5EB5C}" sibTransId="{6919C1EE-C895-41F5-8F84-3EC601F1DB16}"/>
    <dgm:cxn modelId="{6B9C0C06-C16D-4CF1-BEE2-7754FB889D43}" type="presOf" srcId="{8DBE7A9B-2DA6-4D3F-80D9-103350CBF7AD}" destId="{46D65292-151D-4D36-8D4F-8FA809B0C913}" srcOrd="0" destOrd="0" presId="urn:microsoft.com/office/officeart/2005/8/layout/vList2"/>
    <dgm:cxn modelId="{0631E1B5-31FF-4B77-A687-7CEE5517D02C}" type="presOf" srcId="{B3305968-C112-4204-810F-C8045AA4A67C}" destId="{DB89A885-DF63-4E7D-BD2C-A5AA6BD81949}" srcOrd="0" destOrd="0" presId="urn:microsoft.com/office/officeart/2005/8/layout/vList2"/>
    <dgm:cxn modelId="{D03DFBD5-A280-4FB5-8A16-13B240F4558A}" srcId="{16CFC8DB-9A37-47E1-B04E-F7F69FFE7391}" destId="{A0BA40B0-9FFA-46BF-B84D-FA46A8BD8AF9}" srcOrd="2" destOrd="0" parTransId="{0F014BF0-DDA4-4C0B-9FA9-1485C12987FF}" sibTransId="{D96B0623-BE5A-47A7-8157-8166D7D7002C}"/>
    <dgm:cxn modelId="{C9A6099E-7789-4E1F-9258-3FE7AF539091}" srcId="{8DBE7A9B-2DA6-4D3F-80D9-103350CBF7AD}" destId="{72CC24F9-5AFC-4BCC-B11B-D89E8860EB22}" srcOrd="1" destOrd="0" parTransId="{71795D4F-06F8-4328-A693-0B4258288846}" sibTransId="{9DED34F7-5457-4D5B-B6EC-7DF0423C95D7}"/>
    <dgm:cxn modelId="{E3A76FDF-ABF8-4B3D-BC20-A789D7DC08DC}" srcId="{16CFC8DB-9A37-47E1-B04E-F7F69FFE7391}" destId="{B3305968-C112-4204-810F-C8045AA4A67C}" srcOrd="1" destOrd="0" parTransId="{6FF819B2-60F2-413B-8AE2-5D972AA5F9E7}" sibTransId="{FFC9D05E-47ED-4828-9F0C-7D143C17A58B}"/>
    <dgm:cxn modelId="{DD4C071E-8913-45BB-8A3A-8C4EAC7E1676}" type="presOf" srcId="{F1E75C34-CB45-4FFC-9BF7-868830EA3F5E}" destId="{1173026E-6709-4778-8C59-C7039E9D72E6}" srcOrd="0" destOrd="2" presId="urn:microsoft.com/office/officeart/2005/8/layout/vList2"/>
    <dgm:cxn modelId="{47260CC6-DA82-4430-BF59-8431DEC5AAF4}" srcId="{8DBE7A9B-2DA6-4D3F-80D9-103350CBF7AD}" destId="{F1E75C34-CB45-4FFC-9BF7-868830EA3F5E}" srcOrd="2" destOrd="0" parTransId="{EC82CA6E-F1CB-4BA3-8177-6D96CE41BD59}" sibTransId="{EEA2AB11-CE87-4ED3-861E-A8A76E878D09}"/>
    <dgm:cxn modelId="{73C5AF74-26D0-43F6-AD1E-2BCA42BB816A}" type="presOf" srcId="{72CC24F9-5AFC-4BCC-B11B-D89E8860EB22}" destId="{1173026E-6709-4778-8C59-C7039E9D72E6}" srcOrd="0" destOrd="1" presId="urn:microsoft.com/office/officeart/2005/8/layout/vList2"/>
    <dgm:cxn modelId="{19115BD4-A881-4C0C-BA85-BC9BCCB4DE13}" srcId="{16CFC8DB-9A37-47E1-B04E-F7F69FFE7391}" destId="{8DBE7A9B-2DA6-4D3F-80D9-103350CBF7AD}" srcOrd="3" destOrd="0" parTransId="{8D984683-4EC6-4CF6-9146-BD41295C1BD6}" sibTransId="{C7FA6746-F2BD-4D6E-9246-703280011E5E}"/>
    <dgm:cxn modelId="{93F99AD6-5416-4C9F-B5EF-42A4E32C1AAE}" srcId="{16CFC8DB-9A37-47E1-B04E-F7F69FFE7391}" destId="{F582E032-C563-4274-982E-EC0F8ADED982}" srcOrd="0" destOrd="0" parTransId="{72022F24-7989-4BF5-92D0-08151BD3617E}" sibTransId="{2CFEB2EB-7FD8-41F6-B041-B2FFD6408144}"/>
    <dgm:cxn modelId="{E0683866-CBD6-4B38-B97F-CE42C8678102}" type="presOf" srcId="{A0BA40B0-9FFA-46BF-B84D-FA46A8BD8AF9}" destId="{A8DD067D-1585-49F3-A031-CBCEFE2C5F65}" srcOrd="0" destOrd="0" presId="urn:microsoft.com/office/officeart/2005/8/layout/vList2"/>
    <dgm:cxn modelId="{054B182B-EA4C-4A54-A0DF-A57BD9E4ECCA}" type="presOf" srcId="{16CFC8DB-9A37-47E1-B04E-F7F69FFE7391}" destId="{DAE9C455-68AD-4E26-BC2F-A78456736F8F}" srcOrd="0" destOrd="0" presId="urn:microsoft.com/office/officeart/2005/8/layout/vList2"/>
    <dgm:cxn modelId="{2D8D657C-4A02-4291-B754-0E06600DDECD}" type="presOf" srcId="{A3AB550E-6D4F-4D06-8AF6-934839ED2C03}" destId="{1173026E-6709-4778-8C59-C7039E9D72E6}" srcOrd="0" destOrd="0" presId="urn:microsoft.com/office/officeart/2005/8/layout/vList2"/>
    <dgm:cxn modelId="{0C691099-6622-462D-9B3A-286D1D2E287C}" type="presParOf" srcId="{DAE9C455-68AD-4E26-BC2F-A78456736F8F}" destId="{F396477D-033B-4F1B-AF9D-2AB962C96667}" srcOrd="0" destOrd="0" presId="urn:microsoft.com/office/officeart/2005/8/layout/vList2"/>
    <dgm:cxn modelId="{02848C33-D368-423C-AC3A-53FE4042B61F}" type="presParOf" srcId="{DAE9C455-68AD-4E26-BC2F-A78456736F8F}" destId="{4796C86E-3A0E-445E-943F-0F7A4E702CA8}" srcOrd="1" destOrd="0" presId="urn:microsoft.com/office/officeart/2005/8/layout/vList2"/>
    <dgm:cxn modelId="{BFC64176-EDEB-4EEE-96E7-9E5429BFFE18}" type="presParOf" srcId="{DAE9C455-68AD-4E26-BC2F-A78456736F8F}" destId="{DB89A885-DF63-4E7D-BD2C-A5AA6BD81949}" srcOrd="2" destOrd="0" presId="urn:microsoft.com/office/officeart/2005/8/layout/vList2"/>
    <dgm:cxn modelId="{35708DDE-8C77-4D3E-9631-099E20A9F188}" type="presParOf" srcId="{DAE9C455-68AD-4E26-BC2F-A78456736F8F}" destId="{8C345972-BBA8-4096-AA9E-F1AFFE146327}" srcOrd="3" destOrd="0" presId="urn:microsoft.com/office/officeart/2005/8/layout/vList2"/>
    <dgm:cxn modelId="{923A0ED7-3C1A-434E-AF3D-7D8C730E2A24}" type="presParOf" srcId="{DAE9C455-68AD-4E26-BC2F-A78456736F8F}" destId="{A8DD067D-1585-49F3-A031-CBCEFE2C5F65}" srcOrd="4" destOrd="0" presId="urn:microsoft.com/office/officeart/2005/8/layout/vList2"/>
    <dgm:cxn modelId="{456AC8A6-3285-4451-89F1-0C51CF146599}" type="presParOf" srcId="{DAE9C455-68AD-4E26-BC2F-A78456736F8F}" destId="{1ADFE6F5-C9F3-47CE-B158-45912F9D0FAD}" srcOrd="5" destOrd="0" presId="urn:microsoft.com/office/officeart/2005/8/layout/vList2"/>
    <dgm:cxn modelId="{87780490-9AF2-4263-9FBF-1CC811ECBA5C}" type="presParOf" srcId="{DAE9C455-68AD-4E26-BC2F-A78456736F8F}" destId="{46D65292-151D-4D36-8D4F-8FA809B0C913}" srcOrd="6" destOrd="0" presId="urn:microsoft.com/office/officeart/2005/8/layout/vList2"/>
    <dgm:cxn modelId="{D3035204-A038-4D0D-8C4B-FABD80AF1FE8}" type="presParOf" srcId="{DAE9C455-68AD-4E26-BC2F-A78456736F8F}" destId="{1173026E-6709-4778-8C59-C7039E9D72E6}" srcOrd="7"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5342F-4D95-47AA-915B-166941777C26}"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6F120A19-C736-4A8F-88FE-3AEB5B86EAA1}">
      <dgm:prSet/>
      <dgm:spPr/>
      <dgm:t>
        <a:bodyPr/>
        <a:lstStyle/>
        <a:p>
          <a:r>
            <a:rPr lang="en-US" dirty="0"/>
            <a:t>Counseling and Support Services </a:t>
          </a:r>
        </a:p>
      </dgm:t>
    </dgm:pt>
    <dgm:pt modelId="{8D54BF31-BF00-42C0-B339-8B5FDC144F1E}" type="parTrans" cxnId="{B72A5787-1203-4F16-8D29-D87A18924CE0}">
      <dgm:prSet/>
      <dgm:spPr/>
      <dgm:t>
        <a:bodyPr/>
        <a:lstStyle/>
        <a:p>
          <a:endParaRPr lang="en-US"/>
        </a:p>
      </dgm:t>
    </dgm:pt>
    <dgm:pt modelId="{77EA39D3-2D0E-4FDF-85A7-8E9121B97E94}" type="sibTrans" cxnId="{B72A5787-1203-4F16-8D29-D87A18924CE0}">
      <dgm:prSet/>
      <dgm:spPr/>
      <dgm:t>
        <a:bodyPr/>
        <a:lstStyle/>
        <a:p>
          <a:endParaRPr lang="en-US"/>
        </a:p>
      </dgm:t>
    </dgm:pt>
    <dgm:pt modelId="{7353E019-C1BD-42D0-AF56-36D07BC49C76}">
      <dgm:prSet/>
      <dgm:spPr/>
      <dgm:t>
        <a:bodyPr/>
        <a:lstStyle/>
        <a:p>
          <a:r>
            <a:rPr lang="en-US" dirty="0"/>
            <a:t>Disability Support Programs &amp; Services (DSPS)</a:t>
          </a:r>
        </a:p>
      </dgm:t>
    </dgm:pt>
    <dgm:pt modelId="{9883894A-889F-4C5D-8BE1-0EE0655E112A}" type="parTrans" cxnId="{A1AB15CE-E5E3-47A6-AA78-F78111312193}">
      <dgm:prSet/>
      <dgm:spPr/>
      <dgm:t>
        <a:bodyPr/>
        <a:lstStyle/>
        <a:p>
          <a:endParaRPr lang="en-US"/>
        </a:p>
      </dgm:t>
    </dgm:pt>
    <dgm:pt modelId="{A1A21259-3BCC-4338-AC2C-A219447CA39B}" type="sibTrans" cxnId="{A1AB15CE-E5E3-47A6-AA78-F78111312193}">
      <dgm:prSet/>
      <dgm:spPr/>
      <dgm:t>
        <a:bodyPr/>
        <a:lstStyle/>
        <a:p>
          <a:endParaRPr lang="en-US"/>
        </a:p>
      </dgm:t>
    </dgm:pt>
    <dgm:pt modelId="{422C4106-905A-40C5-BBA7-CF5ED8B4B294}">
      <dgm:prSet/>
      <dgm:spPr/>
      <dgm:t>
        <a:bodyPr/>
        <a:lstStyle/>
        <a:p>
          <a:r>
            <a:rPr lang="en-US" err="1"/>
            <a:t>CalWORKS</a:t>
          </a:r>
          <a:endParaRPr lang="en-US" dirty="0"/>
        </a:p>
      </dgm:t>
    </dgm:pt>
    <dgm:pt modelId="{F47D7849-229B-4332-95F3-D3D5D6403AEB}" type="parTrans" cxnId="{2A991F71-AFA3-4A1A-8C0A-6F235849C97A}">
      <dgm:prSet/>
      <dgm:spPr/>
      <dgm:t>
        <a:bodyPr/>
        <a:lstStyle/>
        <a:p>
          <a:endParaRPr lang="en-US"/>
        </a:p>
      </dgm:t>
    </dgm:pt>
    <dgm:pt modelId="{7FE9A250-9E78-4BC4-84EE-EDB9DC5471FF}" type="sibTrans" cxnId="{2A991F71-AFA3-4A1A-8C0A-6F235849C97A}">
      <dgm:prSet/>
      <dgm:spPr/>
      <dgm:t>
        <a:bodyPr/>
        <a:lstStyle/>
        <a:p>
          <a:endParaRPr lang="en-US"/>
        </a:p>
      </dgm:t>
    </dgm:pt>
    <dgm:pt modelId="{533610C2-B4DD-4A96-AC65-5623273BF396}">
      <dgm:prSet/>
      <dgm:spPr/>
      <dgm:t>
        <a:bodyPr/>
        <a:lstStyle/>
        <a:p>
          <a:r>
            <a:rPr lang="en-US" dirty="0"/>
            <a:t>Back to work Veteran Outreach Program (VOP)</a:t>
          </a:r>
        </a:p>
      </dgm:t>
    </dgm:pt>
    <dgm:pt modelId="{E1ED64FD-6403-43B8-A4C5-581B3798F6C6}" type="parTrans" cxnId="{3430E44F-D3F6-4F7F-925F-C1845ABAFCB5}">
      <dgm:prSet/>
      <dgm:spPr/>
      <dgm:t>
        <a:bodyPr/>
        <a:lstStyle/>
        <a:p>
          <a:endParaRPr lang="en-US"/>
        </a:p>
      </dgm:t>
    </dgm:pt>
    <dgm:pt modelId="{907020D0-5EA7-4E6A-8685-F8B72753470F}" type="sibTrans" cxnId="{3430E44F-D3F6-4F7F-925F-C1845ABAFCB5}">
      <dgm:prSet/>
      <dgm:spPr/>
      <dgm:t>
        <a:bodyPr/>
        <a:lstStyle/>
        <a:p>
          <a:endParaRPr lang="en-US"/>
        </a:p>
      </dgm:t>
    </dgm:pt>
    <dgm:pt modelId="{E4995832-8B9F-4B7B-A640-56DE6C3DAF35}">
      <dgm:prSet/>
      <dgm:spPr/>
      <dgm:t>
        <a:bodyPr/>
        <a:lstStyle/>
        <a:p>
          <a:r>
            <a:rPr lang="en-US" dirty="0"/>
            <a:t>PATHWAYS</a:t>
          </a:r>
        </a:p>
      </dgm:t>
    </dgm:pt>
    <dgm:pt modelId="{9B772DA0-71A5-4775-934F-163CADC8E2AB}" type="parTrans" cxnId="{1B1CD84B-8FF4-416D-B60F-6F5B087F68B5}">
      <dgm:prSet/>
      <dgm:spPr/>
      <dgm:t>
        <a:bodyPr/>
        <a:lstStyle/>
        <a:p>
          <a:endParaRPr lang="en-US"/>
        </a:p>
      </dgm:t>
    </dgm:pt>
    <dgm:pt modelId="{BEA316FA-CBD4-48E2-9DDB-AAF64FC2FCF6}" type="sibTrans" cxnId="{1B1CD84B-8FF4-416D-B60F-6F5B087F68B5}">
      <dgm:prSet/>
      <dgm:spPr/>
      <dgm:t>
        <a:bodyPr/>
        <a:lstStyle/>
        <a:p>
          <a:endParaRPr lang="en-US"/>
        </a:p>
      </dgm:t>
    </dgm:pt>
    <dgm:pt modelId="{C385342F-8F7F-4F15-8C26-3D945C261218}">
      <dgm:prSet/>
      <dgm:spPr/>
      <dgm:t>
        <a:bodyPr/>
        <a:lstStyle/>
        <a:p>
          <a:r>
            <a:rPr lang="en-US" dirty="0"/>
            <a:t>San Diego Continuing Education Promise</a:t>
          </a:r>
        </a:p>
      </dgm:t>
    </dgm:pt>
    <dgm:pt modelId="{7BFE602D-88FE-48C1-ABD8-25E158007D50}" type="parTrans" cxnId="{28B18223-B8AB-4841-B94D-A1B6343ACDEE}">
      <dgm:prSet/>
      <dgm:spPr/>
      <dgm:t>
        <a:bodyPr/>
        <a:lstStyle/>
        <a:p>
          <a:endParaRPr lang="en-US"/>
        </a:p>
      </dgm:t>
    </dgm:pt>
    <dgm:pt modelId="{D6FE11E8-AA06-47CA-AE0D-2343191351AD}" type="sibTrans" cxnId="{28B18223-B8AB-4841-B94D-A1B6343ACDEE}">
      <dgm:prSet/>
      <dgm:spPr/>
      <dgm:t>
        <a:bodyPr/>
        <a:lstStyle/>
        <a:p>
          <a:endParaRPr lang="en-US"/>
        </a:p>
      </dgm:t>
    </dgm:pt>
    <dgm:pt modelId="{855EDE95-07C6-4C63-90EF-D0297293C7E7}">
      <dgm:prSet/>
      <dgm:spPr/>
      <dgm:t>
        <a:bodyPr/>
        <a:lstStyle/>
        <a:p>
          <a:r>
            <a:rPr lang="en-US" dirty="0"/>
            <a:t>Career Services </a:t>
          </a:r>
        </a:p>
      </dgm:t>
    </dgm:pt>
    <dgm:pt modelId="{3F537FD9-7C4C-4E47-BF35-B60537188733}" type="parTrans" cxnId="{B0D52103-419A-4D02-906B-69575632E3C6}">
      <dgm:prSet/>
      <dgm:spPr/>
      <dgm:t>
        <a:bodyPr/>
        <a:lstStyle/>
        <a:p>
          <a:endParaRPr lang="en-US"/>
        </a:p>
      </dgm:t>
    </dgm:pt>
    <dgm:pt modelId="{CD4089B2-E312-4410-9BC1-A637781875BE}" type="sibTrans" cxnId="{B0D52103-419A-4D02-906B-69575632E3C6}">
      <dgm:prSet/>
      <dgm:spPr/>
      <dgm:t>
        <a:bodyPr/>
        <a:lstStyle/>
        <a:p>
          <a:endParaRPr lang="en-US"/>
        </a:p>
      </dgm:t>
    </dgm:pt>
    <dgm:pt modelId="{7B52B124-A3A2-4702-8C27-44D814A19829}">
      <dgm:prSet/>
      <dgm:spPr/>
      <dgm:t>
        <a:bodyPr/>
        <a:lstStyle/>
        <a:p>
          <a:r>
            <a:rPr lang="en-US" b="0" dirty="0"/>
            <a:t>Technology Access Program (TAP)</a:t>
          </a:r>
          <a:r>
            <a:rPr lang="en-US" dirty="0"/>
            <a:t> </a:t>
          </a:r>
        </a:p>
      </dgm:t>
    </dgm:pt>
    <dgm:pt modelId="{18899497-6CC8-438B-A3EE-631A7E80B4CE}" type="parTrans" cxnId="{B69A4240-731A-4D60-91E6-2AB82DEA9085}">
      <dgm:prSet/>
      <dgm:spPr/>
      <dgm:t>
        <a:bodyPr/>
        <a:lstStyle/>
        <a:p>
          <a:endParaRPr lang="en-US"/>
        </a:p>
      </dgm:t>
    </dgm:pt>
    <dgm:pt modelId="{026C849B-2475-4F7E-9001-C1ED76A56E5D}" type="sibTrans" cxnId="{B69A4240-731A-4D60-91E6-2AB82DEA9085}">
      <dgm:prSet/>
      <dgm:spPr/>
      <dgm:t>
        <a:bodyPr/>
        <a:lstStyle/>
        <a:p>
          <a:endParaRPr lang="en-US"/>
        </a:p>
      </dgm:t>
    </dgm:pt>
    <dgm:pt modelId="{F970EA53-2658-4017-A4A4-E8C19A384FD8}">
      <dgm:prSet phldr="0"/>
      <dgm:spPr/>
      <dgm:t>
        <a:bodyPr/>
        <a:lstStyle/>
        <a:p>
          <a:pPr rtl="0"/>
          <a:r>
            <a:rPr lang="en-US" dirty="0">
              <a:latin typeface="Trebuchet MS" panose="020B0603020202020204"/>
            </a:rPr>
            <a:t>Gateway to College and Career</a:t>
          </a:r>
        </a:p>
      </dgm:t>
    </dgm:pt>
    <dgm:pt modelId="{1052EA10-3C28-416A-B506-5A951A6F0DDD}" type="parTrans" cxnId="{47E8C8C8-0942-42E3-9A6D-69D5EF0C424C}">
      <dgm:prSet/>
      <dgm:spPr/>
    </dgm:pt>
    <dgm:pt modelId="{F635CABD-DA87-44A1-A8C5-D2617A2E2913}" type="sibTrans" cxnId="{47E8C8C8-0942-42E3-9A6D-69D5EF0C424C}">
      <dgm:prSet/>
      <dgm:spPr/>
    </dgm:pt>
    <dgm:pt modelId="{0824F53F-10D6-48D3-9053-A5457CD3E66C}">
      <dgm:prSet phldr="0"/>
      <dgm:spPr/>
      <dgm:t>
        <a:bodyPr/>
        <a:lstStyle/>
        <a:p>
          <a:pPr rtl="0"/>
          <a:r>
            <a:rPr lang="en-US" dirty="0"/>
            <a:t>Direct Aid Support</a:t>
          </a:r>
          <a:endParaRPr lang="en-US" dirty="0">
            <a:latin typeface="Trebuchet MS" panose="020B0603020202020204"/>
          </a:endParaRPr>
        </a:p>
      </dgm:t>
    </dgm:pt>
    <dgm:pt modelId="{08E6D656-342E-479C-B271-C56E2D070BEC}" type="parTrans" cxnId="{5DD8F379-2215-4614-9636-5273892A0CA2}">
      <dgm:prSet/>
      <dgm:spPr/>
    </dgm:pt>
    <dgm:pt modelId="{5D0A2F6C-CCF9-4A4A-AC33-7D0D324E0083}" type="sibTrans" cxnId="{5DD8F379-2215-4614-9636-5273892A0CA2}">
      <dgm:prSet/>
      <dgm:spPr/>
    </dgm:pt>
    <dgm:pt modelId="{A9CE03DE-5DE0-4DC7-8155-35FCE212BA05}" type="pres">
      <dgm:prSet presAssocID="{9A25342F-4D95-47AA-915B-166941777C26}" presName="vert0" presStyleCnt="0">
        <dgm:presLayoutVars>
          <dgm:dir/>
          <dgm:animOne val="branch"/>
          <dgm:animLvl val="lvl"/>
        </dgm:presLayoutVars>
      </dgm:prSet>
      <dgm:spPr/>
      <dgm:t>
        <a:bodyPr/>
        <a:lstStyle/>
        <a:p>
          <a:endParaRPr lang="en-US"/>
        </a:p>
      </dgm:t>
    </dgm:pt>
    <dgm:pt modelId="{1E126134-24FD-4DDB-BB5C-B91536548A7D}" type="pres">
      <dgm:prSet presAssocID="{6F120A19-C736-4A8F-88FE-3AEB5B86EAA1}" presName="thickLine" presStyleLbl="alignNode1" presStyleIdx="0" presStyleCnt="10"/>
      <dgm:spPr/>
    </dgm:pt>
    <dgm:pt modelId="{A8ECA1AE-9D4B-4B4C-B782-2AE97CED255B}" type="pres">
      <dgm:prSet presAssocID="{6F120A19-C736-4A8F-88FE-3AEB5B86EAA1}" presName="horz1" presStyleCnt="0"/>
      <dgm:spPr/>
    </dgm:pt>
    <dgm:pt modelId="{FB48EAEB-D3ED-49B9-8324-B625848ECFB0}" type="pres">
      <dgm:prSet presAssocID="{6F120A19-C736-4A8F-88FE-3AEB5B86EAA1}" presName="tx1" presStyleLbl="revTx" presStyleIdx="0" presStyleCnt="10"/>
      <dgm:spPr/>
      <dgm:t>
        <a:bodyPr/>
        <a:lstStyle/>
        <a:p>
          <a:endParaRPr lang="en-US"/>
        </a:p>
      </dgm:t>
    </dgm:pt>
    <dgm:pt modelId="{63474298-3730-4FF8-9042-E7AB596A1670}" type="pres">
      <dgm:prSet presAssocID="{6F120A19-C736-4A8F-88FE-3AEB5B86EAA1}" presName="vert1" presStyleCnt="0"/>
      <dgm:spPr/>
    </dgm:pt>
    <dgm:pt modelId="{D960662F-DEAC-48B2-8C15-DFF8F0C6C3BB}" type="pres">
      <dgm:prSet presAssocID="{7353E019-C1BD-42D0-AF56-36D07BC49C76}" presName="thickLine" presStyleLbl="alignNode1" presStyleIdx="1" presStyleCnt="10"/>
      <dgm:spPr/>
    </dgm:pt>
    <dgm:pt modelId="{4F336215-55E6-4E31-95F7-2F1A876A9BE1}" type="pres">
      <dgm:prSet presAssocID="{7353E019-C1BD-42D0-AF56-36D07BC49C76}" presName="horz1" presStyleCnt="0"/>
      <dgm:spPr/>
    </dgm:pt>
    <dgm:pt modelId="{062D1AD0-3E9C-4427-8263-9DD4DAB91C79}" type="pres">
      <dgm:prSet presAssocID="{7353E019-C1BD-42D0-AF56-36D07BC49C76}" presName="tx1" presStyleLbl="revTx" presStyleIdx="1" presStyleCnt="10"/>
      <dgm:spPr/>
      <dgm:t>
        <a:bodyPr/>
        <a:lstStyle/>
        <a:p>
          <a:endParaRPr lang="en-US"/>
        </a:p>
      </dgm:t>
    </dgm:pt>
    <dgm:pt modelId="{61B8B641-EA82-42CA-9686-C01AF7C2DEB6}" type="pres">
      <dgm:prSet presAssocID="{7353E019-C1BD-42D0-AF56-36D07BC49C76}" presName="vert1" presStyleCnt="0"/>
      <dgm:spPr/>
    </dgm:pt>
    <dgm:pt modelId="{9A7149C2-64FD-44AF-8482-792E6AE3FBAB}" type="pres">
      <dgm:prSet presAssocID="{422C4106-905A-40C5-BBA7-CF5ED8B4B294}" presName="thickLine" presStyleLbl="alignNode1" presStyleIdx="2" presStyleCnt="10"/>
      <dgm:spPr/>
    </dgm:pt>
    <dgm:pt modelId="{358C8B46-D5D9-44FF-B0D4-A8343A543CD2}" type="pres">
      <dgm:prSet presAssocID="{422C4106-905A-40C5-BBA7-CF5ED8B4B294}" presName="horz1" presStyleCnt="0"/>
      <dgm:spPr/>
    </dgm:pt>
    <dgm:pt modelId="{B73C2680-818D-4EEC-B7F9-75FBCA98F82C}" type="pres">
      <dgm:prSet presAssocID="{422C4106-905A-40C5-BBA7-CF5ED8B4B294}" presName="tx1" presStyleLbl="revTx" presStyleIdx="2" presStyleCnt="10"/>
      <dgm:spPr/>
      <dgm:t>
        <a:bodyPr/>
        <a:lstStyle/>
        <a:p>
          <a:endParaRPr lang="en-US"/>
        </a:p>
      </dgm:t>
    </dgm:pt>
    <dgm:pt modelId="{15E7F1BF-EC07-4491-80C1-3A2EFD56861C}" type="pres">
      <dgm:prSet presAssocID="{422C4106-905A-40C5-BBA7-CF5ED8B4B294}" presName="vert1" presStyleCnt="0"/>
      <dgm:spPr/>
    </dgm:pt>
    <dgm:pt modelId="{C008709F-557E-4C1C-B7B1-547A7F2F6524}" type="pres">
      <dgm:prSet presAssocID="{533610C2-B4DD-4A96-AC65-5623273BF396}" presName="thickLine" presStyleLbl="alignNode1" presStyleIdx="3" presStyleCnt="10"/>
      <dgm:spPr/>
    </dgm:pt>
    <dgm:pt modelId="{FBCD2E38-C819-41D6-9FC2-EAE390E7A77D}" type="pres">
      <dgm:prSet presAssocID="{533610C2-B4DD-4A96-AC65-5623273BF396}" presName="horz1" presStyleCnt="0"/>
      <dgm:spPr/>
    </dgm:pt>
    <dgm:pt modelId="{0B83EB30-3E03-47E6-96D1-3FC3C8252624}" type="pres">
      <dgm:prSet presAssocID="{533610C2-B4DD-4A96-AC65-5623273BF396}" presName="tx1" presStyleLbl="revTx" presStyleIdx="3" presStyleCnt="10"/>
      <dgm:spPr/>
      <dgm:t>
        <a:bodyPr/>
        <a:lstStyle/>
        <a:p>
          <a:endParaRPr lang="en-US"/>
        </a:p>
      </dgm:t>
    </dgm:pt>
    <dgm:pt modelId="{1F01B4FC-13E3-429C-AA69-45BFC27B5D23}" type="pres">
      <dgm:prSet presAssocID="{533610C2-B4DD-4A96-AC65-5623273BF396}" presName="vert1" presStyleCnt="0"/>
      <dgm:spPr/>
    </dgm:pt>
    <dgm:pt modelId="{FCB0A1B8-A115-43BC-997C-507455229A62}" type="pres">
      <dgm:prSet presAssocID="{E4995832-8B9F-4B7B-A640-56DE6C3DAF35}" presName="thickLine" presStyleLbl="alignNode1" presStyleIdx="4" presStyleCnt="10"/>
      <dgm:spPr/>
    </dgm:pt>
    <dgm:pt modelId="{5A04861F-7F56-4076-8B22-EF2AA6CB5989}" type="pres">
      <dgm:prSet presAssocID="{E4995832-8B9F-4B7B-A640-56DE6C3DAF35}" presName="horz1" presStyleCnt="0"/>
      <dgm:spPr/>
    </dgm:pt>
    <dgm:pt modelId="{CD187D43-3118-4FAC-B800-0402EB714AEF}" type="pres">
      <dgm:prSet presAssocID="{E4995832-8B9F-4B7B-A640-56DE6C3DAF35}" presName="tx1" presStyleLbl="revTx" presStyleIdx="4" presStyleCnt="10"/>
      <dgm:spPr/>
      <dgm:t>
        <a:bodyPr/>
        <a:lstStyle/>
        <a:p>
          <a:endParaRPr lang="en-US"/>
        </a:p>
      </dgm:t>
    </dgm:pt>
    <dgm:pt modelId="{B038C322-D6E5-4202-B3DD-7047244C0ECD}" type="pres">
      <dgm:prSet presAssocID="{E4995832-8B9F-4B7B-A640-56DE6C3DAF35}" presName="vert1" presStyleCnt="0"/>
      <dgm:spPr/>
    </dgm:pt>
    <dgm:pt modelId="{4EA03152-1A29-49C3-BB85-6C29EB404EA8}" type="pres">
      <dgm:prSet presAssocID="{C385342F-8F7F-4F15-8C26-3D945C261218}" presName="thickLine" presStyleLbl="alignNode1" presStyleIdx="5" presStyleCnt="10"/>
      <dgm:spPr/>
    </dgm:pt>
    <dgm:pt modelId="{697F28EA-0BFC-4117-8116-979252C67FA2}" type="pres">
      <dgm:prSet presAssocID="{C385342F-8F7F-4F15-8C26-3D945C261218}" presName="horz1" presStyleCnt="0"/>
      <dgm:spPr/>
    </dgm:pt>
    <dgm:pt modelId="{641139C2-3371-4E1D-B02C-FB00DF8F9C80}" type="pres">
      <dgm:prSet presAssocID="{C385342F-8F7F-4F15-8C26-3D945C261218}" presName="tx1" presStyleLbl="revTx" presStyleIdx="5" presStyleCnt="10"/>
      <dgm:spPr/>
      <dgm:t>
        <a:bodyPr/>
        <a:lstStyle/>
        <a:p>
          <a:endParaRPr lang="en-US"/>
        </a:p>
      </dgm:t>
    </dgm:pt>
    <dgm:pt modelId="{6AA6F563-9837-41AD-9C1A-4192A3820320}" type="pres">
      <dgm:prSet presAssocID="{C385342F-8F7F-4F15-8C26-3D945C261218}" presName="vert1" presStyleCnt="0"/>
      <dgm:spPr/>
    </dgm:pt>
    <dgm:pt modelId="{B042B103-61EE-4DC5-AEED-2A115885C668}" type="pres">
      <dgm:prSet presAssocID="{F970EA53-2658-4017-A4A4-E8C19A384FD8}" presName="thickLine" presStyleLbl="alignNode1" presStyleIdx="6" presStyleCnt="10"/>
      <dgm:spPr/>
    </dgm:pt>
    <dgm:pt modelId="{ACC6CE79-55C0-49FC-884A-DDA7CD4B05DC}" type="pres">
      <dgm:prSet presAssocID="{F970EA53-2658-4017-A4A4-E8C19A384FD8}" presName="horz1" presStyleCnt="0"/>
      <dgm:spPr/>
    </dgm:pt>
    <dgm:pt modelId="{2DA6A7EC-44FF-4872-8EC7-A3DF907FF640}" type="pres">
      <dgm:prSet presAssocID="{F970EA53-2658-4017-A4A4-E8C19A384FD8}" presName="tx1" presStyleLbl="revTx" presStyleIdx="6" presStyleCnt="10"/>
      <dgm:spPr/>
      <dgm:t>
        <a:bodyPr/>
        <a:lstStyle/>
        <a:p>
          <a:endParaRPr lang="en-US"/>
        </a:p>
      </dgm:t>
    </dgm:pt>
    <dgm:pt modelId="{0E5337E1-1D7C-4DDE-A822-49BA609E525E}" type="pres">
      <dgm:prSet presAssocID="{F970EA53-2658-4017-A4A4-E8C19A384FD8}" presName="vert1" presStyleCnt="0"/>
      <dgm:spPr/>
    </dgm:pt>
    <dgm:pt modelId="{D7E337CA-4ADC-44FF-97CF-E183FEB2FE68}" type="pres">
      <dgm:prSet presAssocID="{855EDE95-07C6-4C63-90EF-D0297293C7E7}" presName="thickLine" presStyleLbl="alignNode1" presStyleIdx="7" presStyleCnt="10"/>
      <dgm:spPr/>
    </dgm:pt>
    <dgm:pt modelId="{E74E7BD7-175C-4276-BE31-40557F8244B9}" type="pres">
      <dgm:prSet presAssocID="{855EDE95-07C6-4C63-90EF-D0297293C7E7}" presName="horz1" presStyleCnt="0"/>
      <dgm:spPr/>
    </dgm:pt>
    <dgm:pt modelId="{BCB32EDF-C595-4A47-9AF7-43A228F1F16D}" type="pres">
      <dgm:prSet presAssocID="{855EDE95-07C6-4C63-90EF-D0297293C7E7}" presName="tx1" presStyleLbl="revTx" presStyleIdx="7" presStyleCnt="10"/>
      <dgm:spPr/>
      <dgm:t>
        <a:bodyPr/>
        <a:lstStyle/>
        <a:p>
          <a:endParaRPr lang="en-US"/>
        </a:p>
      </dgm:t>
    </dgm:pt>
    <dgm:pt modelId="{DDE59CE8-70D0-4AA8-AC04-678D6BE1397B}" type="pres">
      <dgm:prSet presAssocID="{855EDE95-07C6-4C63-90EF-D0297293C7E7}" presName="vert1" presStyleCnt="0"/>
      <dgm:spPr/>
    </dgm:pt>
    <dgm:pt modelId="{4E45F19B-691E-4083-9DA0-4800F92542B7}" type="pres">
      <dgm:prSet presAssocID="{7B52B124-A3A2-4702-8C27-44D814A19829}" presName="thickLine" presStyleLbl="alignNode1" presStyleIdx="8" presStyleCnt="10"/>
      <dgm:spPr/>
    </dgm:pt>
    <dgm:pt modelId="{B21A8BA5-46CF-4374-9127-ACBE1BC84D73}" type="pres">
      <dgm:prSet presAssocID="{7B52B124-A3A2-4702-8C27-44D814A19829}" presName="horz1" presStyleCnt="0"/>
      <dgm:spPr/>
    </dgm:pt>
    <dgm:pt modelId="{21BB88C9-CF07-49AA-A343-2C523C55EDF9}" type="pres">
      <dgm:prSet presAssocID="{7B52B124-A3A2-4702-8C27-44D814A19829}" presName="tx1" presStyleLbl="revTx" presStyleIdx="8" presStyleCnt="10"/>
      <dgm:spPr/>
      <dgm:t>
        <a:bodyPr/>
        <a:lstStyle/>
        <a:p>
          <a:endParaRPr lang="en-US"/>
        </a:p>
      </dgm:t>
    </dgm:pt>
    <dgm:pt modelId="{F508F601-3ADA-48A5-A798-A533900E2E04}" type="pres">
      <dgm:prSet presAssocID="{7B52B124-A3A2-4702-8C27-44D814A19829}" presName="vert1" presStyleCnt="0"/>
      <dgm:spPr/>
    </dgm:pt>
    <dgm:pt modelId="{8B0D4DFC-1680-452A-98F6-21E3EF783CA3}" type="pres">
      <dgm:prSet presAssocID="{0824F53F-10D6-48D3-9053-A5457CD3E66C}" presName="thickLine" presStyleLbl="alignNode1" presStyleIdx="9" presStyleCnt="10"/>
      <dgm:spPr/>
    </dgm:pt>
    <dgm:pt modelId="{5FB18D8C-5650-4C87-B191-9258ED0E5F69}" type="pres">
      <dgm:prSet presAssocID="{0824F53F-10D6-48D3-9053-A5457CD3E66C}" presName="horz1" presStyleCnt="0"/>
      <dgm:spPr/>
    </dgm:pt>
    <dgm:pt modelId="{64DEAB3C-1152-411C-9E21-2400FA4315B5}" type="pres">
      <dgm:prSet presAssocID="{0824F53F-10D6-48D3-9053-A5457CD3E66C}" presName="tx1" presStyleLbl="revTx" presStyleIdx="9" presStyleCnt="10"/>
      <dgm:spPr/>
      <dgm:t>
        <a:bodyPr/>
        <a:lstStyle/>
        <a:p>
          <a:endParaRPr lang="en-US"/>
        </a:p>
      </dgm:t>
    </dgm:pt>
    <dgm:pt modelId="{96806876-FF5A-434D-97AE-B71A94997D50}" type="pres">
      <dgm:prSet presAssocID="{0824F53F-10D6-48D3-9053-A5457CD3E66C}" presName="vert1" presStyleCnt="0"/>
      <dgm:spPr/>
    </dgm:pt>
  </dgm:ptLst>
  <dgm:cxnLst>
    <dgm:cxn modelId="{B69A4240-731A-4D60-91E6-2AB82DEA9085}" srcId="{9A25342F-4D95-47AA-915B-166941777C26}" destId="{7B52B124-A3A2-4702-8C27-44D814A19829}" srcOrd="8" destOrd="0" parTransId="{18899497-6CC8-438B-A3EE-631A7E80B4CE}" sibTransId="{026C849B-2475-4F7E-9001-C1ED76A56E5D}"/>
    <dgm:cxn modelId="{1B1CD84B-8FF4-416D-B60F-6F5B087F68B5}" srcId="{9A25342F-4D95-47AA-915B-166941777C26}" destId="{E4995832-8B9F-4B7B-A640-56DE6C3DAF35}" srcOrd="4" destOrd="0" parTransId="{9B772DA0-71A5-4775-934F-163CADC8E2AB}" sibTransId="{BEA316FA-CBD4-48E2-9DDB-AAF64FC2FCF6}"/>
    <dgm:cxn modelId="{2A991F71-AFA3-4A1A-8C0A-6F235849C97A}" srcId="{9A25342F-4D95-47AA-915B-166941777C26}" destId="{422C4106-905A-40C5-BBA7-CF5ED8B4B294}" srcOrd="2" destOrd="0" parTransId="{F47D7849-229B-4332-95F3-D3D5D6403AEB}" sibTransId="{7FE9A250-9E78-4BC4-84EE-EDB9DC5471FF}"/>
    <dgm:cxn modelId="{3503BEBF-CD7C-40AC-B7BB-5333460B69DE}" type="presOf" srcId="{9A25342F-4D95-47AA-915B-166941777C26}" destId="{A9CE03DE-5DE0-4DC7-8155-35FCE212BA05}" srcOrd="0" destOrd="0" presId="urn:microsoft.com/office/officeart/2008/layout/LinedList"/>
    <dgm:cxn modelId="{BEF21DA1-44DE-44B4-8E9E-205B346399C6}" type="presOf" srcId="{855EDE95-07C6-4C63-90EF-D0297293C7E7}" destId="{BCB32EDF-C595-4A47-9AF7-43A228F1F16D}" srcOrd="0" destOrd="0" presId="urn:microsoft.com/office/officeart/2008/layout/LinedList"/>
    <dgm:cxn modelId="{A1AB15CE-E5E3-47A6-AA78-F78111312193}" srcId="{9A25342F-4D95-47AA-915B-166941777C26}" destId="{7353E019-C1BD-42D0-AF56-36D07BC49C76}" srcOrd="1" destOrd="0" parTransId="{9883894A-889F-4C5D-8BE1-0EE0655E112A}" sibTransId="{A1A21259-3BCC-4338-AC2C-A219447CA39B}"/>
    <dgm:cxn modelId="{28B18223-B8AB-4841-B94D-A1B6343ACDEE}" srcId="{9A25342F-4D95-47AA-915B-166941777C26}" destId="{C385342F-8F7F-4F15-8C26-3D945C261218}" srcOrd="5" destOrd="0" parTransId="{7BFE602D-88FE-48C1-ABD8-25E158007D50}" sibTransId="{D6FE11E8-AA06-47CA-AE0D-2343191351AD}"/>
    <dgm:cxn modelId="{51C9333D-7B69-4F2A-B09F-B9D6ACFFF7E8}" type="presOf" srcId="{0824F53F-10D6-48D3-9053-A5457CD3E66C}" destId="{64DEAB3C-1152-411C-9E21-2400FA4315B5}" srcOrd="0" destOrd="0" presId="urn:microsoft.com/office/officeart/2008/layout/LinedList"/>
    <dgm:cxn modelId="{2DFBF340-C019-4A19-A540-486918B37621}" type="presOf" srcId="{E4995832-8B9F-4B7B-A640-56DE6C3DAF35}" destId="{CD187D43-3118-4FAC-B800-0402EB714AEF}" srcOrd="0" destOrd="0" presId="urn:microsoft.com/office/officeart/2008/layout/LinedList"/>
    <dgm:cxn modelId="{141791A9-BA29-45CD-A917-B4409AC41B5C}" type="presOf" srcId="{7B52B124-A3A2-4702-8C27-44D814A19829}" destId="{21BB88C9-CF07-49AA-A343-2C523C55EDF9}" srcOrd="0" destOrd="0" presId="urn:microsoft.com/office/officeart/2008/layout/LinedList"/>
    <dgm:cxn modelId="{800FF8E6-67C8-4DB1-A8D8-E94BF675B901}" type="presOf" srcId="{C385342F-8F7F-4F15-8C26-3D945C261218}" destId="{641139C2-3371-4E1D-B02C-FB00DF8F9C80}" srcOrd="0" destOrd="0" presId="urn:microsoft.com/office/officeart/2008/layout/LinedList"/>
    <dgm:cxn modelId="{3430E44F-D3F6-4F7F-925F-C1845ABAFCB5}" srcId="{9A25342F-4D95-47AA-915B-166941777C26}" destId="{533610C2-B4DD-4A96-AC65-5623273BF396}" srcOrd="3" destOrd="0" parTransId="{E1ED64FD-6403-43B8-A4C5-581B3798F6C6}" sibTransId="{907020D0-5EA7-4E6A-8685-F8B72753470F}"/>
    <dgm:cxn modelId="{86437EDF-9045-4CC2-AB0C-5A87ED8FBB6C}" type="presOf" srcId="{F970EA53-2658-4017-A4A4-E8C19A384FD8}" destId="{2DA6A7EC-44FF-4872-8EC7-A3DF907FF640}" srcOrd="0" destOrd="0" presId="urn:microsoft.com/office/officeart/2008/layout/LinedList"/>
    <dgm:cxn modelId="{47E8C8C8-0942-42E3-9A6D-69D5EF0C424C}" srcId="{9A25342F-4D95-47AA-915B-166941777C26}" destId="{F970EA53-2658-4017-A4A4-E8C19A384FD8}" srcOrd="6" destOrd="0" parTransId="{1052EA10-3C28-416A-B506-5A951A6F0DDD}" sibTransId="{F635CABD-DA87-44A1-A8C5-D2617A2E2913}"/>
    <dgm:cxn modelId="{B0D52103-419A-4D02-906B-69575632E3C6}" srcId="{9A25342F-4D95-47AA-915B-166941777C26}" destId="{855EDE95-07C6-4C63-90EF-D0297293C7E7}" srcOrd="7" destOrd="0" parTransId="{3F537FD9-7C4C-4E47-BF35-B60537188733}" sibTransId="{CD4089B2-E312-4410-9BC1-A637781875BE}"/>
    <dgm:cxn modelId="{B72A5787-1203-4F16-8D29-D87A18924CE0}" srcId="{9A25342F-4D95-47AA-915B-166941777C26}" destId="{6F120A19-C736-4A8F-88FE-3AEB5B86EAA1}" srcOrd="0" destOrd="0" parTransId="{8D54BF31-BF00-42C0-B339-8B5FDC144F1E}" sibTransId="{77EA39D3-2D0E-4FDF-85A7-8E9121B97E94}"/>
    <dgm:cxn modelId="{1B4EA881-23A5-42C5-927C-94832D4C72BC}" type="presOf" srcId="{533610C2-B4DD-4A96-AC65-5623273BF396}" destId="{0B83EB30-3E03-47E6-96D1-3FC3C8252624}" srcOrd="0" destOrd="0" presId="urn:microsoft.com/office/officeart/2008/layout/LinedList"/>
    <dgm:cxn modelId="{E4F694BC-1C4F-467F-B15D-B7136F5636EB}" type="presOf" srcId="{422C4106-905A-40C5-BBA7-CF5ED8B4B294}" destId="{B73C2680-818D-4EEC-B7F9-75FBCA98F82C}" srcOrd="0" destOrd="0" presId="urn:microsoft.com/office/officeart/2008/layout/LinedList"/>
    <dgm:cxn modelId="{C31C2286-FEC2-4AB5-A7E7-7C6D07EF0DD3}" type="presOf" srcId="{6F120A19-C736-4A8F-88FE-3AEB5B86EAA1}" destId="{FB48EAEB-D3ED-49B9-8324-B625848ECFB0}" srcOrd="0" destOrd="0" presId="urn:microsoft.com/office/officeart/2008/layout/LinedList"/>
    <dgm:cxn modelId="{5DD8F379-2215-4614-9636-5273892A0CA2}" srcId="{9A25342F-4D95-47AA-915B-166941777C26}" destId="{0824F53F-10D6-48D3-9053-A5457CD3E66C}" srcOrd="9" destOrd="0" parTransId="{08E6D656-342E-479C-B271-C56E2D070BEC}" sibTransId="{5D0A2F6C-CCF9-4A4A-AC33-7D0D324E0083}"/>
    <dgm:cxn modelId="{2350B1C7-2F72-4B1F-B8D4-B752E269C1C2}" type="presOf" srcId="{7353E019-C1BD-42D0-AF56-36D07BC49C76}" destId="{062D1AD0-3E9C-4427-8263-9DD4DAB91C79}" srcOrd="0" destOrd="0" presId="urn:microsoft.com/office/officeart/2008/layout/LinedList"/>
    <dgm:cxn modelId="{FE6D1D76-9A7C-4EA8-B267-CA4CA2EB2C1B}" type="presParOf" srcId="{A9CE03DE-5DE0-4DC7-8155-35FCE212BA05}" destId="{1E126134-24FD-4DDB-BB5C-B91536548A7D}" srcOrd="0" destOrd="0" presId="urn:microsoft.com/office/officeart/2008/layout/LinedList"/>
    <dgm:cxn modelId="{B07AFD1D-017F-4F6D-9ED7-0D2DEFB371BB}" type="presParOf" srcId="{A9CE03DE-5DE0-4DC7-8155-35FCE212BA05}" destId="{A8ECA1AE-9D4B-4B4C-B782-2AE97CED255B}" srcOrd="1" destOrd="0" presId="urn:microsoft.com/office/officeart/2008/layout/LinedList"/>
    <dgm:cxn modelId="{B9AF89E0-A249-4951-8A6F-5CF8E3E6C405}" type="presParOf" srcId="{A8ECA1AE-9D4B-4B4C-B782-2AE97CED255B}" destId="{FB48EAEB-D3ED-49B9-8324-B625848ECFB0}" srcOrd="0" destOrd="0" presId="urn:microsoft.com/office/officeart/2008/layout/LinedList"/>
    <dgm:cxn modelId="{A6B10756-73D7-4BD5-BA6F-11C2D880A78C}" type="presParOf" srcId="{A8ECA1AE-9D4B-4B4C-B782-2AE97CED255B}" destId="{63474298-3730-4FF8-9042-E7AB596A1670}" srcOrd="1" destOrd="0" presId="urn:microsoft.com/office/officeart/2008/layout/LinedList"/>
    <dgm:cxn modelId="{4C4B08F5-988C-4504-B069-46AECB0B24B1}" type="presParOf" srcId="{A9CE03DE-5DE0-4DC7-8155-35FCE212BA05}" destId="{D960662F-DEAC-48B2-8C15-DFF8F0C6C3BB}" srcOrd="2" destOrd="0" presId="urn:microsoft.com/office/officeart/2008/layout/LinedList"/>
    <dgm:cxn modelId="{364BBC7E-0267-47BC-84F3-1286E4B56247}" type="presParOf" srcId="{A9CE03DE-5DE0-4DC7-8155-35FCE212BA05}" destId="{4F336215-55E6-4E31-95F7-2F1A876A9BE1}" srcOrd="3" destOrd="0" presId="urn:microsoft.com/office/officeart/2008/layout/LinedList"/>
    <dgm:cxn modelId="{ADF5BE82-BEE4-4BBB-AE6F-939CBC5CF0CE}" type="presParOf" srcId="{4F336215-55E6-4E31-95F7-2F1A876A9BE1}" destId="{062D1AD0-3E9C-4427-8263-9DD4DAB91C79}" srcOrd="0" destOrd="0" presId="urn:microsoft.com/office/officeart/2008/layout/LinedList"/>
    <dgm:cxn modelId="{5FC1AB6D-0C3F-4951-A827-E2DBB7BD1E8E}" type="presParOf" srcId="{4F336215-55E6-4E31-95F7-2F1A876A9BE1}" destId="{61B8B641-EA82-42CA-9686-C01AF7C2DEB6}" srcOrd="1" destOrd="0" presId="urn:microsoft.com/office/officeart/2008/layout/LinedList"/>
    <dgm:cxn modelId="{7C91C442-5FD2-4526-B503-A8886E5D75A1}" type="presParOf" srcId="{A9CE03DE-5DE0-4DC7-8155-35FCE212BA05}" destId="{9A7149C2-64FD-44AF-8482-792E6AE3FBAB}" srcOrd="4" destOrd="0" presId="urn:microsoft.com/office/officeart/2008/layout/LinedList"/>
    <dgm:cxn modelId="{5B52D98A-AAA5-4690-8038-599B8C14E873}" type="presParOf" srcId="{A9CE03DE-5DE0-4DC7-8155-35FCE212BA05}" destId="{358C8B46-D5D9-44FF-B0D4-A8343A543CD2}" srcOrd="5" destOrd="0" presId="urn:microsoft.com/office/officeart/2008/layout/LinedList"/>
    <dgm:cxn modelId="{86AD96DA-845B-4D10-BCA6-22A52D69525E}" type="presParOf" srcId="{358C8B46-D5D9-44FF-B0D4-A8343A543CD2}" destId="{B73C2680-818D-4EEC-B7F9-75FBCA98F82C}" srcOrd="0" destOrd="0" presId="urn:microsoft.com/office/officeart/2008/layout/LinedList"/>
    <dgm:cxn modelId="{0AE1006C-68AF-4D63-932E-F41AB516584E}" type="presParOf" srcId="{358C8B46-D5D9-44FF-B0D4-A8343A543CD2}" destId="{15E7F1BF-EC07-4491-80C1-3A2EFD56861C}" srcOrd="1" destOrd="0" presId="urn:microsoft.com/office/officeart/2008/layout/LinedList"/>
    <dgm:cxn modelId="{9B8593EF-25A9-46C7-890E-466455A5DEE1}" type="presParOf" srcId="{A9CE03DE-5DE0-4DC7-8155-35FCE212BA05}" destId="{C008709F-557E-4C1C-B7B1-547A7F2F6524}" srcOrd="6" destOrd="0" presId="urn:microsoft.com/office/officeart/2008/layout/LinedList"/>
    <dgm:cxn modelId="{3D521F9D-2B25-417B-99F1-B5CAD1380F78}" type="presParOf" srcId="{A9CE03DE-5DE0-4DC7-8155-35FCE212BA05}" destId="{FBCD2E38-C819-41D6-9FC2-EAE390E7A77D}" srcOrd="7" destOrd="0" presId="urn:microsoft.com/office/officeart/2008/layout/LinedList"/>
    <dgm:cxn modelId="{7F0F8CB9-3A59-49FB-9711-83394BFD186A}" type="presParOf" srcId="{FBCD2E38-C819-41D6-9FC2-EAE390E7A77D}" destId="{0B83EB30-3E03-47E6-96D1-3FC3C8252624}" srcOrd="0" destOrd="0" presId="urn:microsoft.com/office/officeart/2008/layout/LinedList"/>
    <dgm:cxn modelId="{22097C4C-5C14-4CD8-9BAD-8F08CE4E5FB5}" type="presParOf" srcId="{FBCD2E38-C819-41D6-9FC2-EAE390E7A77D}" destId="{1F01B4FC-13E3-429C-AA69-45BFC27B5D23}" srcOrd="1" destOrd="0" presId="urn:microsoft.com/office/officeart/2008/layout/LinedList"/>
    <dgm:cxn modelId="{8C02ECFB-D0CC-49EC-95CC-2D12A5908256}" type="presParOf" srcId="{A9CE03DE-5DE0-4DC7-8155-35FCE212BA05}" destId="{FCB0A1B8-A115-43BC-997C-507455229A62}" srcOrd="8" destOrd="0" presId="urn:microsoft.com/office/officeart/2008/layout/LinedList"/>
    <dgm:cxn modelId="{F7F02632-306F-4CB9-B574-C924684D3D9F}" type="presParOf" srcId="{A9CE03DE-5DE0-4DC7-8155-35FCE212BA05}" destId="{5A04861F-7F56-4076-8B22-EF2AA6CB5989}" srcOrd="9" destOrd="0" presId="urn:microsoft.com/office/officeart/2008/layout/LinedList"/>
    <dgm:cxn modelId="{2471FD04-C70B-49F3-A506-B811465C1117}" type="presParOf" srcId="{5A04861F-7F56-4076-8B22-EF2AA6CB5989}" destId="{CD187D43-3118-4FAC-B800-0402EB714AEF}" srcOrd="0" destOrd="0" presId="urn:microsoft.com/office/officeart/2008/layout/LinedList"/>
    <dgm:cxn modelId="{C4986808-22B9-4E3C-B6F1-A6EF925F16DC}" type="presParOf" srcId="{5A04861F-7F56-4076-8B22-EF2AA6CB5989}" destId="{B038C322-D6E5-4202-B3DD-7047244C0ECD}" srcOrd="1" destOrd="0" presId="urn:microsoft.com/office/officeart/2008/layout/LinedList"/>
    <dgm:cxn modelId="{92857E51-5D41-4C62-A2D2-AB3D2A89DF8C}" type="presParOf" srcId="{A9CE03DE-5DE0-4DC7-8155-35FCE212BA05}" destId="{4EA03152-1A29-49C3-BB85-6C29EB404EA8}" srcOrd="10" destOrd="0" presId="urn:microsoft.com/office/officeart/2008/layout/LinedList"/>
    <dgm:cxn modelId="{1C42FD74-7A01-42D7-8B9C-4D86AFE554C5}" type="presParOf" srcId="{A9CE03DE-5DE0-4DC7-8155-35FCE212BA05}" destId="{697F28EA-0BFC-4117-8116-979252C67FA2}" srcOrd="11" destOrd="0" presId="urn:microsoft.com/office/officeart/2008/layout/LinedList"/>
    <dgm:cxn modelId="{9FF04CCF-68AD-48E8-8581-0F31D05A86F7}" type="presParOf" srcId="{697F28EA-0BFC-4117-8116-979252C67FA2}" destId="{641139C2-3371-4E1D-B02C-FB00DF8F9C80}" srcOrd="0" destOrd="0" presId="urn:microsoft.com/office/officeart/2008/layout/LinedList"/>
    <dgm:cxn modelId="{79823731-CEF9-4BDA-BA3A-2A3CFBBE3865}" type="presParOf" srcId="{697F28EA-0BFC-4117-8116-979252C67FA2}" destId="{6AA6F563-9837-41AD-9C1A-4192A3820320}" srcOrd="1" destOrd="0" presId="urn:microsoft.com/office/officeart/2008/layout/LinedList"/>
    <dgm:cxn modelId="{67B2A89A-B0E8-44C3-A9F1-B9A8B818C4B9}" type="presParOf" srcId="{A9CE03DE-5DE0-4DC7-8155-35FCE212BA05}" destId="{B042B103-61EE-4DC5-AEED-2A115885C668}" srcOrd="12" destOrd="0" presId="urn:microsoft.com/office/officeart/2008/layout/LinedList"/>
    <dgm:cxn modelId="{943687C9-055C-4688-B213-13DBD18A046D}" type="presParOf" srcId="{A9CE03DE-5DE0-4DC7-8155-35FCE212BA05}" destId="{ACC6CE79-55C0-49FC-884A-DDA7CD4B05DC}" srcOrd="13" destOrd="0" presId="urn:microsoft.com/office/officeart/2008/layout/LinedList"/>
    <dgm:cxn modelId="{7B0D1600-64CE-49B3-92C9-224D3684208B}" type="presParOf" srcId="{ACC6CE79-55C0-49FC-884A-DDA7CD4B05DC}" destId="{2DA6A7EC-44FF-4872-8EC7-A3DF907FF640}" srcOrd="0" destOrd="0" presId="urn:microsoft.com/office/officeart/2008/layout/LinedList"/>
    <dgm:cxn modelId="{76043C4D-5278-4B86-A676-5A50751812DD}" type="presParOf" srcId="{ACC6CE79-55C0-49FC-884A-DDA7CD4B05DC}" destId="{0E5337E1-1D7C-4DDE-A822-49BA609E525E}" srcOrd="1" destOrd="0" presId="urn:microsoft.com/office/officeart/2008/layout/LinedList"/>
    <dgm:cxn modelId="{F8136F3E-5E71-4B6F-B7DB-B3315A7E89C2}" type="presParOf" srcId="{A9CE03DE-5DE0-4DC7-8155-35FCE212BA05}" destId="{D7E337CA-4ADC-44FF-97CF-E183FEB2FE68}" srcOrd="14" destOrd="0" presId="urn:microsoft.com/office/officeart/2008/layout/LinedList"/>
    <dgm:cxn modelId="{63EBBFF8-89A7-458B-9081-6289D175715D}" type="presParOf" srcId="{A9CE03DE-5DE0-4DC7-8155-35FCE212BA05}" destId="{E74E7BD7-175C-4276-BE31-40557F8244B9}" srcOrd="15" destOrd="0" presId="urn:microsoft.com/office/officeart/2008/layout/LinedList"/>
    <dgm:cxn modelId="{56390526-7731-4B8E-947E-5BF3D0076BEE}" type="presParOf" srcId="{E74E7BD7-175C-4276-BE31-40557F8244B9}" destId="{BCB32EDF-C595-4A47-9AF7-43A228F1F16D}" srcOrd="0" destOrd="0" presId="urn:microsoft.com/office/officeart/2008/layout/LinedList"/>
    <dgm:cxn modelId="{1C64E553-FC5A-406A-BE82-A2DCA665FD62}" type="presParOf" srcId="{E74E7BD7-175C-4276-BE31-40557F8244B9}" destId="{DDE59CE8-70D0-4AA8-AC04-678D6BE1397B}" srcOrd="1" destOrd="0" presId="urn:microsoft.com/office/officeart/2008/layout/LinedList"/>
    <dgm:cxn modelId="{61520188-1888-485E-A1EB-E22CE8CFA9F2}" type="presParOf" srcId="{A9CE03DE-5DE0-4DC7-8155-35FCE212BA05}" destId="{4E45F19B-691E-4083-9DA0-4800F92542B7}" srcOrd="16" destOrd="0" presId="urn:microsoft.com/office/officeart/2008/layout/LinedList"/>
    <dgm:cxn modelId="{A7E2BF4F-AF10-4C3F-B713-F3D49E525286}" type="presParOf" srcId="{A9CE03DE-5DE0-4DC7-8155-35FCE212BA05}" destId="{B21A8BA5-46CF-4374-9127-ACBE1BC84D73}" srcOrd="17" destOrd="0" presId="urn:microsoft.com/office/officeart/2008/layout/LinedList"/>
    <dgm:cxn modelId="{91AD1C81-C6F9-4A19-9676-09FEFD25D858}" type="presParOf" srcId="{B21A8BA5-46CF-4374-9127-ACBE1BC84D73}" destId="{21BB88C9-CF07-49AA-A343-2C523C55EDF9}" srcOrd="0" destOrd="0" presId="urn:microsoft.com/office/officeart/2008/layout/LinedList"/>
    <dgm:cxn modelId="{88E84588-B140-4F23-A52D-0A324F4B2A42}" type="presParOf" srcId="{B21A8BA5-46CF-4374-9127-ACBE1BC84D73}" destId="{F508F601-3ADA-48A5-A798-A533900E2E04}" srcOrd="1" destOrd="0" presId="urn:microsoft.com/office/officeart/2008/layout/LinedList"/>
    <dgm:cxn modelId="{5A22F6EC-534D-4C88-A329-F20FD6C328AA}" type="presParOf" srcId="{A9CE03DE-5DE0-4DC7-8155-35FCE212BA05}" destId="{8B0D4DFC-1680-452A-98F6-21E3EF783CA3}" srcOrd="18" destOrd="0" presId="urn:microsoft.com/office/officeart/2008/layout/LinedList"/>
    <dgm:cxn modelId="{1F98212C-D746-4D54-814D-2DF1A27D6359}" type="presParOf" srcId="{A9CE03DE-5DE0-4DC7-8155-35FCE212BA05}" destId="{5FB18D8C-5650-4C87-B191-9258ED0E5F69}" srcOrd="19" destOrd="0" presId="urn:microsoft.com/office/officeart/2008/layout/LinedList"/>
    <dgm:cxn modelId="{F934F917-8341-47B9-B582-AFDCD90665A3}" type="presParOf" srcId="{5FB18D8C-5650-4C87-B191-9258ED0E5F69}" destId="{64DEAB3C-1152-411C-9E21-2400FA4315B5}" srcOrd="0" destOrd="0" presId="urn:microsoft.com/office/officeart/2008/layout/LinedList"/>
    <dgm:cxn modelId="{EE8C786F-C382-4D7F-92C7-390EF78697D8}" type="presParOf" srcId="{5FB18D8C-5650-4C87-B191-9258ED0E5F69}" destId="{96806876-FF5A-434D-97AE-B71A94997D5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071F88-6A2A-4B90-A059-F7E00C50785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BE620CB-0981-4A55-8887-392628246AC4}">
      <dgm:prSet custT="1"/>
      <dgm:spPr/>
      <dgm:t>
        <a:bodyPr/>
        <a:lstStyle/>
        <a:p>
          <a:pPr>
            <a:lnSpc>
              <a:spcPct val="100000"/>
            </a:lnSpc>
          </a:pPr>
          <a:r>
            <a:rPr lang="en-US" sz="1600"/>
            <a:t>Over 5,000 students transitioned to our colleges last year!</a:t>
          </a:r>
        </a:p>
      </dgm:t>
    </dgm:pt>
    <dgm:pt modelId="{BECE32AA-D7F2-46F1-9A29-0E491B2D875C}" type="parTrans" cxnId="{B5856263-9CB7-47AF-8755-082465B60540}">
      <dgm:prSet/>
      <dgm:spPr/>
      <dgm:t>
        <a:bodyPr/>
        <a:lstStyle/>
        <a:p>
          <a:endParaRPr lang="en-US"/>
        </a:p>
      </dgm:t>
    </dgm:pt>
    <dgm:pt modelId="{397B5A98-C174-47E9-A117-424AF0412AC8}" type="sibTrans" cxnId="{B5856263-9CB7-47AF-8755-082465B60540}">
      <dgm:prSet/>
      <dgm:spPr/>
      <dgm:t>
        <a:bodyPr/>
        <a:lstStyle/>
        <a:p>
          <a:pPr>
            <a:lnSpc>
              <a:spcPct val="100000"/>
            </a:lnSpc>
          </a:pPr>
          <a:endParaRPr lang="en-US"/>
        </a:p>
      </dgm:t>
    </dgm:pt>
    <dgm:pt modelId="{0AEC294B-DE0B-49F7-9E05-1CE0B9A617B3}">
      <dgm:prSet custT="1"/>
      <dgm:spPr/>
      <dgm:t>
        <a:bodyPr/>
        <a:lstStyle/>
        <a:p>
          <a:pPr>
            <a:lnSpc>
              <a:spcPct val="100000"/>
            </a:lnSpc>
          </a:pPr>
          <a:r>
            <a:rPr lang="en-US" sz="1600"/>
            <a:t>You can receive college credit for some of your classes</a:t>
          </a:r>
        </a:p>
      </dgm:t>
    </dgm:pt>
    <dgm:pt modelId="{9830D68E-6C6C-44D7-9F26-4C49AC06C030}" type="parTrans" cxnId="{3867342A-179C-4A1D-A131-F67DC9433D9A}">
      <dgm:prSet/>
      <dgm:spPr/>
      <dgm:t>
        <a:bodyPr/>
        <a:lstStyle/>
        <a:p>
          <a:endParaRPr lang="en-US"/>
        </a:p>
      </dgm:t>
    </dgm:pt>
    <dgm:pt modelId="{6BD0D48B-1F9C-4520-BAEC-5CA7BCBA39D9}" type="sibTrans" cxnId="{3867342A-179C-4A1D-A131-F67DC9433D9A}">
      <dgm:prSet/>
      <dgm:spPr/>
      <dgm:t>
        <a:bodyPr/>
        <a:lstStyle/>
        <a:p>
          <a:pPr>
            <a:lnSpc>
              <a:spcPct val="100000"/>
            </a:lnSpc>
          </a:pPr>
          <a:endParaRPr lang="en-US"/>
        </a:p>
      </dgm:t>
    </dgm:pt>
    <dgm:pt modelId="{ACD57694-454D-4C63-8904-009189D3586F}">
      <dgm:prSet custT="1"/>
      <dgm:spPr/>
      <dgm:t>
        <a:bodyPr/>
        <a:lstStyle/>
        <a:p>
          <a:pPr>
            <a:lnSpc>
              <a:spcPct val="100000"/>
            </a:lnSpc>
          </a:pPr>
          <a:r>
            <a:rPr lang="en-US" sz="1600"/>
            <a:t>Students gain skills necessary for career pathway after completion</a:t>
          </a:r>
        </a:p>
      </dgm:t>
    </dgm:pt>
    <dgm:pt modelId="{DE8F694E-7B8C-49D3-8DA5-4E7ADDBC2FE3}" type="parTrans" cxnId="{E80D38AE-B385-46D5-8721-7522A7702D44}">
      <dgm:prSet/>
      <dgm:spPr/>
      <dgm:t>
        <a:bodyPr/>
        <a:lstStyle/>
        <a:p>
          <a:endParaRPr lang="en-US"/>
        </a:p>
      </dgm:t>
    </dgm:pt>
    <dgm:pt modelId="{6D39CAF6-E38D-4162-B578-4B0EF2213F8A}" type="sibTrans" cxnId="{E80D38AE-B385-46D5-8721-7522A7702D44}">
      <dgm:prSet/>
      <dgm:spPr/>
      <dgm:t>
        <a:bodyPr/>
        <a:lstStyle/>
        <a:p>
          <a:endParaRPr lang="en-US"/>
        </a:p>
      </dgm:t>
    </dgm:pt>
    <dgm:pt modelId="{2F3F059A-3C78-47C6-9E5C-F2C38CA12FE5}" type="pres">
      <dgm:prSet presAssocID="{89071F88-6A2A-4B90-A059-F7E00C50785A}" presName="root" presStyleCnt="0">
        <dgm:presLayoutVars>
          <dgm:dir/>
          <dgm:resizeHandles val="exact"/>
        </dgm:presLayoutVars>
      </dgm:prSet>
      <dgm:spPr/>
      <dgm:t>
        <a:bodyPr/>
        <a:lstStyle/>
        <a:p>
          <a:endParaRPr lang="en-US"/>
        </a:p>
      </dgm:t>
    </dgm:pt>
    <dgm:pt modelId="{EA2FBFFF-568C-48DD-9EED-1F6B375C8582}" type="pres">
      <dgm:prSet presAssocID="{89071F88-6A2A-4B90-A059-F7E00C50785A}" presName="container" presStyleCnt="0">
        <dgm:presLayoutVars>
          <dgm:dir/>
          <dgm:resizeHandles val="exact"/>
        </dgm:presLayoutVars>
      </dgm:prSet>
      <dgm:spPr/>
    </dgm:pt>
    <dgm:pt modelId="{D3EA6DE8-E55E-405A-AA1E-3FEC140020B6}" type="pres">
      <dgm:prSet presAssocID="{0BE620CB-0981-4A55-8887-392628246AC4}" presName="compNode" presStyleCnt="0"/>
      <dgm:spPr/>
    </dgm:pt>
    <dgm:pt modelId="{3C365601-0DD0-47C3-BCFE-0D0D51A9AE90}" type="pres">
      <dgm:prSet presAssocID="{0BE620CB-0981-4A55-8887-392628246AC4}" presName="iconBgRect" presStyleLbl="bgShp" presStyleIdx="0" presStyleCnt="3"/>
      <dgm:spPr/>
    </dgm:pt>
    <dgm:pt modelId="{CF26119A-8746-4A69-880B-9746E674ED13}" type="pres">
      <dgm:prSet presAssocID="{0BE620CB-0981-4A55-8887-392628246AC4}"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Schoolhouse"/>
        </a:ext>
      </dgm:extLst>
    </dgm:pt>
    <dgm:pt modelId="{1C3088E9-A9BD-4CEB-A9F2-D29649E79949}" type="pres">
      <dgm:prSet presAssocID="{0BE620CB-0981-4A55-8887-392628246AC4}" presName="spaceRect" presStyleCnt="0"/>
      <dgm:spPr/>
    </dgm:pt>
    <dgm:pt modelId="{AF84BBF4-9DC6-400E-9E1A-9E963FBD5964}" type="pres">
      <dgm:prSet presAssocID="{0BE620CB-0981-4A55-8887-392628246AC4}" presName="textRect" presStyleLbl="revTx" presStyleIdx="0" presStyleCnt="3">
        <dgm:presLayoutVars>
          <dgm:chMax val="1"/>
          <dgm:chPref val="1"/>
        </dgm:presLayoutVars>
      </dgm:prSet>
      <dgm:spPr/>
      <dgm:t>
        <a:bodyPr/>
        <a:lstStyle/>
        <a:p>
          <a:endParaRPr lang="en-US"/>
        </a:p>
      </dgm:t>
    </dgm:pt>
    <dgm:pt modelId="{F2A4C63D-5E75-4D5C-B4F9-580BB9DF4611}" type="pres">
      <dgm:prSet presAssocID="{397B5A98-C174-47E9-A117-424AF0412AC8}" presName="sibTrans" presStyleLbl="sibTrans2D1" presStyleIdx="0" presStyleCnt="0"/>
      <dgm:spPr/>
      <dgm:t>
        <a:bodyPr/>
        <a:lstStyle/>
        <a:p>
          <a:endParaRPr lang="en-US"/>
        </a:p>
      </dgm:t>
    </dgm:pt>
    <dgm:pt modelId="{EA22C65F-1B3C-4420-8C7D-44873BDFF603}" type="pres">
      <dgm:prSet presAssocID="{0AEC294B-DE0B-49F7-9E05-1CE0B9A617B3}" presName="compNode" presStyleCnt="0"/>
      <dgm:spPr/>
    </dgm:pt>
    <dgm:pt modelId="{81C81DAB-E2AB-495F-88E3-614C95C4AF87}" type="pres">
      <dgm:prSet presAssocID="{0AEC294B-DE0B-49F7-9E05-1CE0B9A617B3}" presName="iconBgRect" presStyleLbl="bgShp" presStyleIdx="1" presStyleCnt="3"/>
      <dgm:spPr/>
    </dgm:pt>
    <dgm:pt modelId="{6F9D00C3-C371-44AE-B229-4561A410A3BD}" type="pres">
      <dgm:prSet presAssocID="{0AEC294B-DE0B-49F7-9E05-1CE0B9A617B3}"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Books"/>
        </a:ext>
      </dgm:extLst>
    </dgm:pt>
    <dgm:pt modelId="{95BF7B3E-CE65-4480-BEFE-F1E5F62C9099}" type="pres">
      <dgm:prSet presAssocID="{0AEC294B-DE0B-49F7-9E05-1CE0B9A617B3}" presName="spaceRect" presStyleCnt="0"/>
      <dgm:spPr/>
    </dgm:pt>
    <dgm:pt modelId="{2AF887A1-0BA8-44B9-AD7F-CBB9FB61396C}" type="pres">
      <dgm:prSet presAssocID="{0AEC294B-DE0B-49F7-9E05-1CE0B9A617B3}" presName="textRect" presStyleLbl="revTx" presStyleIdx="1" presStyleCnt="3">
        <dgm:presLayoutVars>
          <dgm:chMax val="1"/>
          <dgm:chPref val="1"/>
        </dgm:presLayoutVars>
      </dgm:prSet>
      <dgm:spPr/>
      <dgm:t>
        <a:bodyPr/>
        <a:lstStyle/>
        <a:p>
          <a:endParaRPr lang="en-US"/>
        </a:p>
      </dgm:t>
    </dgm:pt>
    <dgm:pt modelId="{32681722-5D10-4986-879F-7A74B56F7D78}" type="pres">
      <dgm:prSet presAssocID="{6BD0D48B-1F9C-4520-BAEC-5CA7BCBA39D9}" presName="sibTrans" presStyleLbl="sibTrans2D1" presStyleIdx="0" presStyleCnt="0"/>
      <dgm:spPr/>
      <dgm:t>
        <a:bodyPr/>
        <a:lstStyle/>
        <a:p>
          <a:endParaRPr lang="en-US"/>
        </a:p>
      </dgm:t>
    </dgm:pt>
    <dgm:pt modelId="{51884FD4-38F1-47B4-9F97-2083CE8A6A51}" type="pres">
      <dgm:prSet presAssocID="{ACD57694-454D-4C63-8904-009189D3586F}" presName="compNode" presStyleCnt="0"/>
      <dgm:spPr/>
    </dgm:pt>
    <dgm:pt modelId="{FFE8FB9C-DD2B-4F47-A240-BB3AD9D8E410}" type="pres">
      <dgm:prSet presAssocID="{ACD57694-454D-4C63-8904-009189D3586F}" presName="iconBgRect" presStyleLbl="bgShp" presStyleIdx="2" presStyleCnt="3"/>
      <dgm:spPr/>
    </dgm:pt>
    <dgm:pt modelId="{51904854-0C7C-4FC1-A7A5-5E6A8AE419EA}" type="pres">
      <dgm:prSet presAssocID="{ACD57694-454D-4C63-8904-009189D3586F}"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Head with Gears"/>
        </a:ext>
      </dgm:extLst>
    </dgm:pt>
    <dgm:pt modelId="{21FF7935-66B6-4416-B7D8-A1A260EAA86A}" type="pres">
      <dgm:prSet presAssocID="{ACD57694-454D-4C63-8904-009189D3586F}" presName="spaceRect" presStyleCnt="0"/>
      <dgm:spPr/>
    </dgm:pt>
    <dgm:pt modelId="{A0A0285D-6159-4A28-98F0-26D7BA17FF0B}" type="pres">
      <dgm:prSet presAssocID="{ACD57694-454D-4C63-8904-009189D3586F}" presName="textRect" presStyleLbl="revTx" presStyleIdx="2" presStyleCnt="3">
        <dgm:presLayoutVars>
          <dgm:chMax val="1"/>
          <dgm:chPref val="1"/>
        </dgm:presLayoutVars>
      </dgm:prSet>
      <dgm:spPr/>
      <dgm:t>
        <a:bodyPr/>
        <a:lstStyle/>
        <a:p>
          <a:endParaRPr lang="en-US"/>
        </a:p>
      </dgm:t>
    </dgm:pt>
  </dgm:ptLst>
  <dgm:cxnLst>
    <dgm:cxn modelId="{3867342A-179C-4A1D-A131-F67DC9433D9A}" srcId="{89071F88-6A2A-4B90-A059-F7E00C50785A}" destId="{0AEC294B-DE0B-49F7-9E05-1CE0B9A617B3}" srcOrd="1" destOrd="0" parTransId="{9830D68E-6C6C-44D7-9F26-4C49AC06C030}" sibTransId="{6BD0D48B-1F9C-4520-BAEC-5CA7BCBA39D9}"/>
    <dgm:cxn modelId="{7AD22AC9-2BC4-4E20-94AA-9A8B4A4A6124}" type="presOf" srcId="{6BD0D48B-1F9C-4520-BAEC-5CA7BCBA39D9}" destId="{32681722-5D10-4986-879F-7A74B56F7D78}" srcOrd="0" destOrd="0" presId="urn:microsoft.com/office/officeart/2018/2/layout/IconCircleList"/>
    <dgm:cxn modelId="{E80D38AE-B385-46D5-8721-7522A7702D44}" srcId="{89071F88-6A2A-4B90-A059-F7E00C50785A}" destId="{ACD57694-454D-4C63-8904-009189D3586F}" srcOrd="2" destOrd="0" parTransId="{DE8F694E-7B8C-49D3-8DA5-4E7ADDBC2FE3}" sibTransId="{6D39CAF6-E38D-4162-B578-4B0EF2213F8A}"/>
    <dgm:cxn modelId="{F950A226-3D04-4858-98F2-56C0EA48A6F2}" type="presOf" srcId="{397B5A98-C174-47E9-A117-424AF0412AC8}" destId="{F2A4C63D-5E75-4D5C-B4F9-580BB9DF4611}" srcOrd="0" destOrd="0" presId="urn:microsoft.com/office/officeart/2018/2/layout/IconCircleList"/>
    <dgm:cxn modelId="{0980A002-210B-4F6F-87FC-76B5737F8711}" type="presOf" srcId="{ACD57694-454D-4C63-8904-009189D3586F}" destId="{A0A0285D-6159-4A28-98F0-26D7BA17FF0B}" srcOrd="0" destOrd="0" presId="urn:microsoft.com/office/officeart/2018/2/layout/IconCircleList"/>
    <dgm:cxn modelId="{15FC8DB6-1462-47AD-9846-9FBCACB7E044}" type="presOf" srcId="{0BE620CB-0981-4A55-8887-392628246AC4}" destId="{AF84BBF4-9DC6-400E-9E1A-9E963FBD5964}" srcOrd="0" destOrd="0" presId="urn:microsoft.com/office/officeart/2018/2/layout/IconCircleList"/>
    <dgm:cxn modelId="{3E6F5B83-121B-4784-8F5B-39D675BFDE94}" type="presOf" srcId="{89071F88-6A2A-4B90-A059-F7E00C50785A}" destId="{2F3F059A-3C78-47C6-9E5C-F2C38CA12FE5}" srcOrd="0" destOrd="0" presId="urn:microsoft.com/office/officeart/2018/2/layout/IconCircleList"/>
    <dgm:cxn modelId="{B5856263-9CB7-47AF-8755-082465B60540}" srcId="{89071F88-6A2A-4B90-A059-F7E00C50785A}" destId="{0BE620CB-0981-4A55-8887-392628246AC4}" srcOrd="0" destOrd="0" parTransId="{BECE32AA-D7F2-46F1-9A29-0E491B2D875C}" sibTransId="{397B5A98-C174-47E9-A117-424AF0412AC8}"/>
    <dgm:cxn modelId="{7DCFC5E5-F24C-4143-892C-6B16B9140961}" type="presOf" srcId="{0AEC294B-DE0B-49F7-9E05-1CE0B9A617B3}" destId="{2AF887A1-0BA8-44B9-AD7F-CBB9FB61396C}" srcOrd="0" destOrd="0" presId="urn:microsoft.com/office/officeart/2018/2/layout/IconCircleList"/>
    <dgm:cxn modelId="{F7F41368-B5ED-4345-A736-9DCB1C3C40D6}" type="presParOf" srcId="{2F3F059A-3C78-47C6-9E5C-F2C38CA12FE5}" destId="{EA2FBFFF-568C-48DD-9EED-1F6B375C8582}" srcOrd="0" destOrd="0" presId="urn:microsoft.com/office/officeart/2018/2/layout/IconCircleList"/>
    <dgm:cxn modelId="{02AE383E-F41D-41F6-AA61-669C4343F1F1}" type="presParOf" srcId="{EA2FBFFF-568C-48DD-9EED-1F6B375C8582}" destId="{D3EA6DE8-E55E-405A-AA1E-3FEC140020B6}" srcOrd="0" destOrd="0" presId="urn:microsoft.com/office/officeart/2018/2/layout/IconCircleList"/>
    <dgm:cxn modelId="{7F05DDC5-F31A-408B-92CD-EBBDA8981DB0}" type="presParOf" srcId="{D3EA6DE8-E55E-405A-AA1E-3FEC140020B6}" destId="{3C365601-0DD0-47C3-BCFE-0D0D51A9AE90}" srcOrd="0" destOrd="0" presId="urn:microsoft.com/office/officeart/2018/2/layout/IconCircleList"/>
    <dgm:cxn modelId="{E402DCF7-8936-418B-B724-E098FC1C51D2}" type="presParOf" srcId="{D3EA6DE8-E55E-405A-AA1E-3FEC140020B6}" destId="{CF26119A-8746-4A69-880B-9746E674ED13}" srcOrd="1" destOrd="0" presId="urn:microsoft.com/office/officeart/2018/2/layout/IconCircleList"/>
    <dgm:cxn modelId="{7B48707A-695A-4356-989A-A4C8B72576B9}" type="presParOf" srcId="{D3EA6DE8-E55E-405A-AA1E-3FEC140020B6}" destId="{1C3088E9-A9BD-4CEB-A9F2-D29649E79949}" srcOrd="2" destOrd="0" presId="urn:microsoft.com/office/officeart/2018/2/layout/IconCircleList"/>
    <dgm:cxn modelId="{FE0652B3-1105-4CE8-97EA-D28B8ECED7A8}" type="presParOf" srcId="{D3EA6DE8-E55E-405A-AA1E-3FEC140020B6}" destId="{AF84BBF4-9DC6-400E-9E1A-9E963FBD5964}" srcOrd="3" destOrd="0" presId="urn:microsoft.com/office/officeart/2018/2/layout/IconCircleList"/>
    <dgm:cxn modelId="{20EC3B9B-2286-4F91-8A65-D9002824C690}" type="presParOf" srcId="{EA2FBFFF-568C-48DD-9EED-1F6B375C8582}" destId="{F2A4C63D-5E75-4D5C-B4F9-580BB9DF4611}" srcOrd="1" destOrd="0" presId="urn:microsoft.com/office/officeart/2018/2/layout/IconCircleList"/>
    <dgm:cxn modelId="{9D86D3A3-761A-49F3-A5FB-956A24A10D0C}" type="presParOf" srcId="{EA2FBFFF-568C-48DD-9EED-1F6B375C8582}" destId="{EA22C65F-1B3C-4420-8C7D-44873BDFF603}" srcOrd="2" destOrd="0" presId="urn:microsoft.com/office/officeart/2018/2/layout/IconCircleList"/>
    <dgm:cxn modelId="{40E15CDF-080E-4178-850B-7DFEC4B09BC4}" type="presParOf" srcId="{EA22C65F-1B3C-4420-8C7D-44873BDFF603}" destId="{81C81DAB-E2AB-495F-88E3-614C95C4AF87}" srcOrd="0" destOrd="0" presId="urn:microsoft.com/office/officeart/2018/2/layout/IconCircleList"/>
    <dgm:cxn modelId="{1C145209-F2EC-4664-A18A-6C97BB513349}" type="presParOf" srcId="{EA22C65F-1B3C-4420-8C7D-44873BDFF603}" destId="{6F9D00C3-C371-44AE-B229-4561A410A3BD}" srcOrd="1" destOrd="0" presId="urn:microsoft.com/office/officeart/2018/2/layout/IconCircleList"/>
    <dgm:cxn modelId="{7B732E98-A5E1-4D97-8CB5-C3D1EC5A43D1}" type="presParOf" srcId="{EA22C65F-1B3C-4420-8C7D-44873BDFF603}" destId="{95BF7B3E-CE65-4480-BEFE-F1E5F62C9099}" srcOrd="2" destOrd="0" presId="urn:microsoft.com/office/officeart/2018/2/layout/IconCircleList"/>
    <dgm:cxn modelId="{5FEEF1E5-4D91-4B75-AB75-6ED523849DD9}" type="presParOf" srcId="{EA22C65F-1B3C-4420-8C7D-44873BDFF603}" destId="{2AF887A1-0BA8-44B9-AD7F-CBB9FB61396C}" srcOrd="3" destOrd="0" presId="urn:microsoft.com/office/officeart/2018/2/layout/IconCircleList"/>
    <dgm:cxn modelId="{4E41DB91-8B99-487A-9F54-88EB8028A252}" type="presParOf" srcId="{EA2FBFFF-568C-48DD-9EED-1F6B375C8582}" destId="{32681722-5D10-4986-879F-7A74B56F7D78}" srcOrd="3" destOrd="0" presId="urn:microsoft.com/office/officeart/2018/2/layout/IconCircleList"/>
    <dgm:cxn modelId="{09E3C5A1-52B8-4684-A72B-DC77673C38CE}" type="presParOf" srcId="{EA2FBFFF-568C-48DD-9EED-1F6B375C8582}" destId="{51884FD4-38F1-47B4-9F97-2083CE8A6A51}" srcOrd="4" destOrd="0" presId="urn:microsoft.com/office/officeart/2018/2/layout/IconCircleList"/>
    <dgm:cxn modelId="{29DDF03D-5853-4BE0-B569-79D2D6FA5096}" type="presParOf" srcId="{51884FD4-38F1-47B4-9F97-2083CE8A6A51}" destId="{FFE8FB9C-DD2B-4F47-A240-BB3AD9D8E410}" srcOrd="0" destOrd="0" presId="urn:microsoft.com/office/officeart/2018/2/layout/IconCircleList"/>
    <dgm:cxn modelId="{3CB5EE71-2FF3-4434-A796-0E6D59D44C99}" type="presParOf" srcId="{51884FD4-38F1-47B4-9F97-2083CE8A6A51}" destId="{51904854-0C7C-4FC1-A7A5-5E6A8AE419EA}" srcOrd="1" destOrd="0" presId="urn:microsoft.com/office/officeart/2018/2/layout/IconCircleList"/>
    <dgm:cxn modelId="{E1B93A77-2A63-4A94-9C62-99F410552E11}" type="presParOf" srcId="{51884FD4-38F1-47B4-9F97-2083CE8A6A51}" destId="{21FF7935-66B6-4416-B7D8-A1A260EAA86A}" srcOrd="2" destOrd="0" presId="urn:microsoft.com/office/officeart/2018/2/layout/IconCircleList"/>
    <dgm:cxn modelId="{4A3A4805-8013-46EB-8548-AFE237269EAC}" type="presParOf" srcId="{51884FD4-38F1-47B4-9F97-2083CE8A6A51}" destId="{A0A0285D-6159-4A28-98F0-26D7BA17FF0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1256F5-3B5F-47DB-B4CF-7ADD6EDA12DF}"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936A4D51-EE70-4C07-84EC-1298C7EE4D53}">
      <dgm:prSet/>
      <dgm:spPr/>
      <dgm:t>
        <a:bodyPr/>
        <a:lstStyle/>
        <a:p>
          <a:r>
            <a:rPr lang="en-US"/>
            <a:t>Apply</a:t>
          </a:r>
        </a:p>
      </dgm:t>
    </dgm:pt>
    <dgm:pt modelId="{529240CA-5CF2-4880-B7DF-C743E7004BC5}" type="parTrans" cxnId="{73C7EC27-E366-41CE-932E-743C7FF2156A}">
      <dgm:prSet/>
      <dgm:spPr/>
      <dgm:t>
        <a:bodyPr/>
        <a:lstStyle/>
        <a:p>
          <a:endParaRPr lang="en-US"/>
        </a:p>
      </dgm:t>
    </dgm:pt>
    <dgm:pt modelId="{E9906E30-AFC8-45B6-8465-CBC9DE7A9276}" type="sibTrans" cxnId="{73C7EC27-E366-41CE-932E-743C7FF2156A}">
      <dgm:prSet/>
      <dgm:spPr/>
      <dgm:t>
        <a:bodyPr/>
        <a:lstStyle/>
        <a:p>
          <a:endParaRPr lang="en-US"/>
        </a:p>
      </dgm:t>
    </dgm:pt>
    <dgm:pt modelId="{7C3AEBE0-5157-45A6-86CF-AA9B3C41E56B}">
      <dgm:prSet/>
      <dgm:spPr/>
      <dgm:t>
        <a:bodyPr/>
        <a:lstStyle/>
        <a:p>
          <a:r>
            <a:rPr lang="en-US"/>
            <a:t>Apply Online, register at www.sdce.edu to obtain Student ID</a:t>
          </a:r>
        </a:p>
      </dgm:t>
    </dgm:pt>
    <dgm:pt modelId="{73861471-29BF-4190-9EFD-4C089A92345A}" type="parTrans" cxnId="{E6A3F4E1-89A1-4CB1-81B7-EEC8CC41C585}">
      <dgm:prSet/>
      <dgm:spPr/>
      <dgm:t>
        <a:bodyPr/>
        <a:lstStyle/>
        <a:p>
          <a:endParaRPr lang="en-US"/>
        </a:p>
      </dgm:t>
    </dgm:pt>
    <dgm:pt modelId="{E30579EA-AF61-4DA2-9A73-60A7126923F5}" type="sibTrans" cxnId="{E6A3F4E1-89A1-4CB1-81B7-EEC8CC41C585}">
      <dgm:prSet/>
      <dgm:spPr/>
      <dgm:t>
        <a:bodyPr/>
        <a:lstStyle/>
        <a:p>
          <a:endParaRPr lang="en-US"/>
        </a:p>
      </dgm:t>
    </dgm:pt>
    <dgm:pt modelId="{5FC820E5-97A8-429E-90BB-BADEDBA71E8D}">
      <dgm:prSet/>
      <dgm:spPr/>
      <dgm:t>
        <a:bodyPr/>
        <a:lstStyle/>
        <a:p>
          <a:r>
            <a:rPr lang="en-US"/>
            <a:t>Student ID is valid for all 7 campuses</a:t>
          </a:r>
        </a:p>
      </dgm:t>
    </dgm:pt>
    <dgm:pt modelId="{0F9C07E4-565C-4DB6-BFD4-06D691735DAC}" type="parTrans" cxnId="{3C3643FC-41E1-4213-A77B-3459384D9145}">
      <dgm:prSet/>
      <dgm:spPr/>
      <dgm:t>
        <a:bodyPr/>
        <a:lstStyle/>
        <a:p>
          <a:endParaRPr lang="en-US"/>
        </a:p>
      </dgm:t>
    </dgm:pt>
    <dgm:pt modelId="{C7B78EF8-6FC5-40E3-B486-07E1FDD96300}" type="sibTrans" cxnId="{3C3643FC-41E1-4213-A77B-3459384D9145}">
      <dgm:prSet/>
      <dgm:spPr/>
      <dgm:t>
        <a:bodyPr/>
        <a:lstStyle/>
        <a:p>
          <a:endParaRPr lang="en-US"/>
        </a:p>
      </dgm:t>
    </dgm:pt>
    <dgm:pt modelId="{08C03C74-47DE-458C-80FC-6E8E59D017C4}">
      <dgm:prSet/>
      <dgm:spPr/>
      <dgm:t>
        <a:bodyPr/>
        <a:lstStyle/>
        <a:p>
          <a:r>
            <a:rPr lang="en-US"/>
            <a:t>Sign</a:t>
          </a:r>
        </a:p>
      </dgm:t>
    </dgm:pt>
    <dgm:pt modelId="{B0D890ED-2EDA-4CAC-92F9-50E2E6D4EDA1}" type="parTrans" cxnId="{E0F636BE-0661-47DC-93C1-94A0651879F1}">
      <dgm:prSet/>
      <dgm:spPr/>
      <dgm:t>
        <a:bodyPr/>
        <a:lstStyle/>
        <a:p>
          <a:endParaRPr lang="en-US"/>
        </a:p>
      </dgm:t>
    </dgm:pt>
    <dgm:pt modelId="{D580C6F1-9A97-4988-8903-0DD25F474B8A}" type="sibTrans" cxnId="{E0F636BE-0661-47DC-93C1-94A0651879F1}">
      <dgm:prSet/>
      <dgm:spPr/>
      <dgm:t>
        <a:bodyPr/>
        <a:lstStyle/>
        <a:p>
          <a:endParaRPr lang="en-US"/>
        </a:p>
      </dgm:t>
    </dgm:pt>
    <dgm:pt modelId="{5C5A2D75-D243-4481-971E-8C90641E7ABB}">
      <dgm:prSet/>
      <dgm:spPr/>
      <dgm:t>
        <a:bodyPr/>
        <a:lstStyle/>
        <a:p>
          <a:r>
            <a:rPr lang="en-US"/>
            <a:t>Sign-up for Orientation (2 ways)</a:t>
          </a:r>
        </a:p>
      </dgm:t>
    </dgm:pt>
    <dgm:pt modelId="{CD262051-1D95-4A5A-B4AE-99DDB700879D}" type="parTrans" cxnId="{44A8BC2B-BB96-484C-92F3-FAC39A7B9458}">
      <dgm:prSet/>
      <dgm:spPr/>
      <dgm:t>
        <a:bodyPr/>
        <a:lstStyle/>
        <a:p>
          <a:endParaRPr lang="en-US"/>
        </a:p>
      </dgm:t>
    </dgm:pt>
    <dgm:pt modelId="{7AEC6DD7-7137-4991-B142-7D059DDC2CF7}" type="sibTrans" cxnId="{44A8BC2B-BB96-484C-92F3-FAC39A7B9458}">
      <dgm:prSet/>
      <dgm:spPr/>
      <dgm:t>
        <a:bodyPr/>
        <a:lstStyle/>
        <a:p>
          <a:endParaRPr lang="en-US"/>
        </a:p>
      </dgm:t>
    </dgm:pt>
    <dgm:pt modelId="{6DD6D2C3-D52D-4AAB-A1D8-D7912BC12BD0}">
      <dgm:prSet/>
      <dgm:spPr/>
      <dgm:t>
        <a:bodyPr/>
        <a:lstStyle/>
        <a:p>
          <a:r>
            <a:rPr lang="en-US"/>
            <a:t>Find program of interest &amp; sign up for next available orientation</a:t>
          </a:r>
        </a:p>
      </dgm:t>
    </dgm:pt>
    <dgm:pt modelId="{7BC7431E-8975-4781-9C20-824236D5A902}" type="parTrans" cxnId="{F0A1ACFB-8661-489B-AED4-024029183BD5}">
      <dgm:prSet/>
      <dgm:spPr/>
      <dgm:t>
        <a:bodyPr/>
        <a:lstStyle/>
        <a:p>
          <a:endParaRPr lang="en-US"/>
        </a:p>
      </dgm:t>
    </dgm:pt>
    <dgm:pt modelId="{A0D96612-93FD-4C48-BD70-B9261D548903}" type="sibTrans" cxnId="{F0A1ACFB-8661-489B-AED4-024029183BD5}">
      <dgm:prSet/>
      <dgm:spPr/>
      <dgm:t>
        <a:bodyPr/>
        <a:lstStyle/>
        <a:p>
          <a:endParaRPr lang="en-US"/>
        </a:p>
      </dgm:t>
    </dgm:pt>
    <dgm:pt modelId="{2695A5F7-EA2F-44F7-A00A-FF89966B9196}">
      <dgm:prSet/>
      <dgm:spPr/>
      <dgm:t>
        <a:bodyPr/>
        <a:lstStyle/>
        <a:p>
          <a:r>
            <a:rPr lang="en-US"/>
            <a:t>Add name to interest list</a:t>
          </a:r>
        </a:p>
      </dgm:t>
    </dgm:pt>
    <dgm:pt modelId="{6F966E6B-EBFB-427D-B1D0-379287209395}" type="parTrans" cxnId="{470DD954-3DA3-41EA-8A01-8F42F9D4D60E}">
      <dgm:prSet/>
      <dgm:spPr/>
      <dgm:t>
        <a:bodyPr/>
        <a:lstStyle/>
        <a:p>
          <a:endParaRPr lang="en-US"/>
        </a:p>
      </dgm:t>
    </dgm:pt>
    <dgm:pt modelId="{B5AD0160-12BE-48CB-8881-A19903CE4F08}" type="sibTrans" cxnId="{470DD954-3DA3-41EA-8A01-8F42F9D4D60E}">
      <dgm:prSet/>
      <dgm:spPr/>
      <dgm:t>
        <a:bodyPr/>
        <a:lstStyle/>
        <a:p>
          <a:endParaRPr lang="en-US"/>
        </a:p>
      </dgm:t>
    </dgm:pt>
    <dgm:pt modelId="{DC1EF555-86EF-45AE-863D-60B5DEFF13A3}">
      <dgm:prSet/>
      <dgm:spPr/>
      <dgm:t>
        <a:bodyPr/>
        <a:lstStyle/>
        <a:p>
          <a:r>
            <a:rPr lang="en-US"/>
            <a:t>Attend</a:t>
          </a:r>
        </a:p>
      </dgm:t>
    </dgm:pt>
    <dgm:pt modelId="{1DC7DBA9-7EB8-4A3E-95DD-9A01E4877316}" type="parTrans" cxnId="{C87AB172-D414-4B8D-84DB-5FFBAB733CDE}">
      <dgm:prSet/>
      <dgm:spPr/>
      <dgm:t>
        <a:bodyPr/>
        <a:lstStyle/>
        <a:p>
          <a:endParaRPr lang="en-US"/>
        </a:p>
      </dgm:t>
    </dgm:pt>
    <dgm:pt modelId="{3E1CCE2A-38FF-4329-B87D-7D371BB08448}" type="sibTrans" cxnId="{C87AB172-D414-4B8D-84DB-5FFBAB733CDE}">
      <dgm:prSet/>
      <dgm:spPr/>
      <dgm:t>
        <a:bodyPr/>
        <a:lstStyle/>
        <a:p>
          <a:endParaRPr lang="en-US"/>
        </a:p>
      </dgm:t>
    </dgm:pt>
    <dgm:pt modelId="{01BE546F-B0B2-4B08-A7EE-9CF3487586C5}">
      <dgm:prSet/>
      <dgm:spPr/>
      <dgm:t>
        <a:bodyPr/>
        <a:lstStyle/>
        <a:p>
          <a:r>
            <a:rPr lang="en-US"/>
            <a:t>Attend orientation &amp; obtain student attendance card</a:t>
          </a:r>
        </a:p>
      </dgm:t>
    </dgm:pt>
    <dgm:pt modelId="{4704B9E9-D124-49EE-A9B4-3372FEBD6AA2}" type="parTrans" cxnId="{3870EBE0-8AA1-46CF-ADFA-C0F772A1D017}">
      <dgm:prSet/>
      <dgm:spPr/>
      <dgm:t>
        <a:bodyPr/>
        <a:lstStyle/>
        <a:p>
          <a:endParaRPr lang="en-US"/>
        </a:p>
      </dgm:t>
    </dgm:pt>
    <dgm:pt modelId="{8C13DFD9-89BB-4007-A41A-D60F89E4B1C8}" type="sibTrans" cxnId="{3870EBE0-8AA1-46CF-ADFA-C0F772A1D017}">
      <dgm:prSet/>
      <dgm:spPr/>
      <dgm:t>
        <a:bodyPr/>
        <a:lstStyle/>
        <a:p>
          <a:endParaRPr lang="en-US"/>
        </a:p>
      </dgm:t>
    </dgm:pt>
    <dgm:pt modelId="{5E10CAEC-39E6-4A80-99F4-63A19C64342B}">
      <dgm:prSet/>
      <dgm:spPr/>
      <dgm:t>
        <a:bodyPr/>
        <a:lstStyle/>
        <a:p>
          <a:r>
            <a:rPr lang="en-US"/>
            <a:t>Photo identification required (CA ID, drivers license, passport, etc.)</a:t>
          </a:r>
        </a:p>
      </dgm:t>
    </dgm:pt>
    <dgm:pt modelId="{F52AB4A6-4BF2-46BA-9793-90DEA3B57D97}" type="parTrans" cxnId="{1F63DFB9-8531-4BB4-8916-C4AF9DF8FEB4}">
      <dgm:prSet/>
      <dgm:spPr/>
      <dgm:t>
        <a:bodyPr/>
        <a:lstStyle/>
        <a:p>
          <a:endParaRPr lang="en-US"/>
        </a:p>
      </dgm:t>
    </dgm:pt>
    <dgm:pt modelId="{6A0056BC-2295-4E72-9249-895FD316E2B4}" type="sibTrans" cxnId="{1F63DFB9-8531-4BB4-8916-C4AF9DF8FEB4}">
      <dgm:prSet/>
      <dgm:spPr/>
      <dgm:t>
        <a:bodyPr/>
        <a:lstStyle/>
        <a:p>
          <a:endParaRPr lang="en-US"/>
        </a:p>
      </dgm:t>
    </dgm:pt>
    <dgm:pt modelId="{8BF8D939-2B99-4F62-81A8-BFB5C6264668}">
      <dgm:prSet/>
      <dgm:spPr/>
      <dgm:t>
        <a:bodyPr/>
        <a:lstStyle/>
        <a:p>
          <a:r>
            <a:rPr lang="en-US"/>
            <a:t>Meet</a:t>
          </a:r>
        </a:p>
      </dgm:t>
    </dgm:pt>
    <dgm:pt modelId="{E8EF0651-8C6B-447E-90C0-1C4D4068746F}" type="parTrans" cxnId="{94B0ACC9-60D7-4C34-B85B-1F69A319A526}">
      <dgm:prSet/>
      <dgm:spPr/>
      <dgm:t>
        <a:bodyPr/>
        <a:lstStyle/>
        <a:p>
          <a:endParaRPr lang="en-US"/>
        </a:p>
      </dgm:t>
    </dgm:pt>
    <dgm:pt modelId="{E391763D-1B81-4E1D-AFD4-3548D9A8F320}" type="sibTrans" cxnId="{94B0ACC9-60D7-4C34-B85B-1F69A319A526}">
      <dgm:prSet/>
      <dgm:spPr/>
      <dgm:t>
        <a:bodyPr/>
        <a:lstStyle/>
        <a:p>
          <a:endParaRPr lang="en-US"/>
        </a:p>
      </dgm:t>
    </dgm:pt>
    <dgm:pt modelId="{843E6B0E-4498-45CA-B217-748E5982FCE7}">
      <dgm:prSet/>
      <dgm:spPr/>
      <dgm:t>
        <a:bodyPr/>
        <a:lstStyle/>
        <a:p>
          <a:r>
            <a:rPr lang="en-US"/>
            <a:t>Meet with counselor</a:t>
          </a:r>
        </a:p>
      </dgm:t>
    </dgm:pt>
    <dgm:pt modelId="{A872E530-57A6-47D9-9E3C-46F0C0ABC384}" type="parTrans" cxnId="{A97632A8-C5C9-4A0B-BF0B-44FBEA86360B}">
      <dgm:prSet/>
      <dgm:spPr/>
      <dgm:t>
        <a:bodyPr/>
        <a:lstStyle/>
        <a:p>
          <a:endParaRPr lang="en-US"/>
        </a:p>
      </dgm:t>
    </dgm:pt>
    <dgm:pt modelId="{BFC4FA02-04FF-4466-AF33-2055700EA09B}" type="sibTrans" cxnId="{A97632A8-C5C9-4A0B-BF0B-44FBEA86360B}">
      <dgm:prSet/>
      <dgm:spPr/>
      <dgm:t>
        <a:bodyPr/>
        <a:lstStyle/>
        <a:p>
          <a:endParaRPr lang="en-US"/>
        </a:p>
      </dgm:t>
    </dgm:pt>
    <dgm:pt modelId="{2041CF2F-4351-4AC7-9AF2-932BE3E7044B}">
      <dgm:prSet/>
      <dgm:spPr/>
      <dgm:t>
        <a:bodyPr/>
        <a:lstStyle/>
        <a:p>
          <a:r>
            <a:rPr lang="en-US"/>
            <a:t>Enroll in</a:t>
          </a:r>
        </a:p>
      </dgm:t>
    </dgm:pt>
    <dgm:pt modelId="{5DFB2264-C073-4A28-98EF-F9654EB943EF}" type="parTrans" cxnId="{BF1FF5B7-F53C-46ED-9411-588215E12EC5}">
      <dgm:prSet/>
      <dgm:spPr/>
      <dgm:t>
        <a:bodyPr/>
        <a:lstStyle/>
        <a:p>
          <a:endParaRPr lang="en-US"/>
        </a:p>
      </dgm:t>
    </dgm:pt>
    <dgm:pt modelId="{3834B625-4495-422D-82D6-56BCEF531E4F}" type="sibTrans" cxnId="{BF1FF5B7-F53C-46ED-9411-588215E12EC5}">
      <dgm:prSet/>
      <dgm:spPr/>
      <dgm:t>
        <a:bodyPr/>
        <a:lstStyle/>
        <a:p>
          <a:endParaRPr lang="en-US"/>
        </a:p>
      </dgm:t>
    </dgm:pt>
    <dgm:pt modelId="{FA067140-7EFB-4880-9013-5AC80CFF08BE}">
      <dgm:prSet/>
      <dgm:spPr/>
      <dgm:t>
        <a:bodyPr/>
        <a:lstStyle/>
        <a:p>
          <a:r>
            <a:rPr lang="en-US"/>
            <a:t>Enroll in class!</a:t>
          </a:r>
        </a:p>
      </dgm:t>
    </dgm:pt>
    <dgm:pt modelId="{14789872-D021-4A80-B8CB-F57D5F3A0939}" type="parTrans" cxnId="{F7B56B43-C5C2-45CF-8075-BB445115C20D}">
      <dgm:prSet/>
      <dgm:spPr/>
      <dgm:t>
        <a:bodyPr/>
        <a:lstStyle/>
        <a:p>
          <a:endParaRPr lang="en-US"/>
        </a:p>
      </dgm:t>
    </dgm:pt>
    <dgm:pt modelId="{CC6CC76D-D092-4DB3-9461-94B393CF3426}" type="sibTrans" cxnId="{F7B56B43-C5C2-45CF-8075-BB445115C20D}">
      <dgm:prSet/>
      <dgm:spPr/>
      <dgm:t>
        <a:bodyPr/>
        <a:lstStyle/>
        <a:p>
          <a:endParaRPr lang="en-US"/>
        </a:p>
      </dgm:t>
    </dgm:pt>
    <dgm:pt modelId="{FC0687FA-0823-4DD3-A4CF-7F7439CB0B3A}" type="pres">
      <dgm:prSet presAssocID="{7F1256F5-3B5F-47DB-B4CF-7ADD6EDA12DF}" presName="Name0" presStyleCnt="0">
        <dgm:presLayoutVars>
          <dgm:dir/>
          <dgm:animLvl val="lvl"/>
          <dgm:resizeHandles val="exact"/>
        </dgm:presLayoutVars>
      </dgm:prSet>
      <dgm:spPr/>
      <dgm:t>
        <a:bodyPr/>
        <a:lstStyle/>
        <a:p>
          <a:endParaRPr lang="en-US"/>
        </a:p>
      </dgm:t>
    </dgm:pt>
    <dgm:pt modelId="{8F0BED67-1A12-4B70-A965-5C3770DBB125}" type="pres">
      <dgm:prSet presAssocID="{936A4D51-EE70-4C07-84EC-1298C7EE4D53}" presName="linNode" presStyleCnt="0"/>
      <dgm:spPr/>
    </dgm:pt>
    <dgm:pt modelId="{1016E621-C527-4E2D-B114-9C013236AF76}" type="pres">
      <dgm:prSet presAssocID="{936A4D51-EE70-4C07-84EC-1298C7EE4D53}" presName="parentText" presStyleLbl="alignNode1" presStyleIdx="0" presStyleCnt="5">
        <dgm:presLayoutVars>
          <dgm:chMax val="1"/>
          <dgm:bulletEnabled/>
        </dgm:presLayoutVars>
      </dgm:prSet>
      <dgm:spPr/>
      <dgm:t>
        <a:bodyPr/>
        <a:lstStyle/>
        <a:p>
          <a:endParaRPr lang="en-US"/>
        </a:p>
      </dgm:t>
    </dgm:pt>
    <dgm:pt modelId="{0B854FD7-8DA4-4DD3-8499-A5644EA88C98}" type="pres">
      <dgm:prSet presAssocID="{936A4D51-EE70-4C07-84EC-1298C7EE4D53}" presName="descendantText" presStyleLbl="alignAccFollowNode1" presStyleIdx="0" presStyleCnt="5">
        <dgm:presLayoutVars>
          <dgm:bulletEnabled/>
        </dgm:presLayoutVars>
      </dgm:prSet>
      <dgm:spPr/>
      <dgm:t>
        <a:bodyPr/>
        <a:lstStyle/>
        <a:p>
          <a:endParaRPr lang="en-US"/>
        </a:p>
      </dgm:t>
    </dgm:pt>
    <dgm:pt modelId="{3F58C219-07E9-462C-B839-8853380D84A9}" type="pres">
      <dgm:prSet presAssocID="{E9906E30-AFC8-45B6-8465-CBC9DE7A9276}" presName="sp" presStyleCnt="0"/>
      <dgm:spPr/>
    </dgm:pt>
    <dgm:pt modelId="{EF687EB5-53AD-4D69-8020-48905187B12C}" type="pres">
      <dgm:prSet presAssocID="{08C03C74-47DE-458C-80FC-6E8E59D017C4}" presName="linNode" presStyleCnt="0"/>
      <dgm:spPr/>
    </dgm:pt>
    <dgm:pt modelId="{7663E13D-CCA4-4C0A-A538-84FE63DFC4B6}" type="pres">
      <dgm:prSet presAssocID="{08C03C74-47DE-458C-80FC-6E8E59D017C4}" presName="parentText" presStyleLbl="alignNode1" presStyleIdx="1" presStyleCnt="5">
        <dgm:presLayoutVars>
          <dgm:chMax val="1"/>
          <dgm:bulletEnabled/>
        </dgm:presLayoutVars>
      </dgm:prSet>
      <dgm:spPr/>
      <dgm:t>
        <a:bodyPr/>
        <a:lstStyle/>
        <a:p>
          <a:endParaRPr lang="en-US"/>
        </a:p>
      </dgm:t>
    </dgm:pt>
    <dgm:pt modelId="{D74F4F46-2444-4B0E-B03B-12D9795AD062}" type="pres">
      <dgm:prSet presAssocID="{08C03C74-47DE-458C-80FC-6E8E59D017C4}" presName="descendantText" presStyleLbl="alignAccFollowNode1" presStyleIdx="1" presStyleCnt="5">
        <dgm:presLayoutVars>
          <dgm:bulletEnabled/>
        </dgm:presLayoutVars>
      </dgm:prSet>
      <dgm:spPr/>
      <dgm:t>
        <a:bodyPr/>
        <a:lstStyle/>
        <a:p>
          <a:endParaRPr lang="en-US"/>
        </a:p>
      </dgm:t>
    </dgm:pt>
    <dgm:pt modelId="{BCA1A1FB-A993-4207-8F0D-D4097DD6FA15}" type="pres">
      <dgm:prSet presAssocID="{D580C6F1-9A97-4988-8903-0DD25F474B8A}" presName="sp" presStyleCnt="0"/>
      <dgm:spPr/>
    </dgm:pt>
    <dgm:pt modelId="{9037DC66-9D38-4808-B977-EA1E13A62F8E}" type="pres">
      <dgm:prSet presAssocID="{DC1EF555-86EF-45AE-863D-60B5DEFF13A3}" presName="linNode" presStyleCnt="0"/>
      <dgm:spPr/>
    </dgm:pt>
    <dgm:pt modelId="{AC1D680C-2BB3-4A35-9372-EAC7C65ECA25}" type="pres">
      <dgm:prSet presAssocID="{DC1EF555-86EF-45AE-863D-60B5DEFF13A3}" presName="parentText" presStyleLbl="alignNode1" presStyleIdx="2" presStyleCnt="5">
        <dgm:presLayoutVars>
          <dgm:chMax val="1"/>
          <dgm:bulletEnabled/>
        </dgm:presLayoutVars>
      </dgm:prSet>
      <dgm:spPr/>
      <dgm:t>
        <a:bodyPr/>
        <a:lstStyle/>
        <a:p>
          <a:endParaRPr lang="en-US"/>
        </a:p>
      </dgm:t>
    </dgm:pt>
    <dgm:pt modelId="{A5CEDA03-2E2E-4E2C-B134-31214DF32B0C}" type="pres">
      <dgm:prSet presAssocID="{DC1EF555-86EF-45AE-863D-60B5DEFF13A3}" presName="descendantText" presStyleLbl="alignAccFollowNode1" presStyleIdx="2" presStyleCnt="5">
        <dgm:presLayoutVars>
          <dgm:bulletEnabled/>
        </dgm:presLayoutVars>
      </dgm:prSet>
      <dgm:spPr/>
      <dgm:t>
        <a:bodyPr/>
        <a:lstStyle/>
        <a:p>
          <a:endParaRPr lang="en-US"/>
        </a:p>
      </dgm:t>
    </dgm:pt>
    <dgm:pt modelId="{BDBBDA57-0F92-4875-88DB-5CB7BAC02241}" type="pres">
      <dgm:prSet presAssocID="{3E1CCE2A-38FF-4329-B87D-7D371BB08448}" presName="sp" presStyleCnt="0"/>
      <dgm:spPr/>
    </dgm:pt>
    <dgm:pt modelId="{4B6F9CE3-3533-4BF3-8D96-00FD3A4A5754}" type="pres">
      <dgm:prSet presAssocID="{8BF8D939-2B99-4F62-81A8-BFB5C6264668}" presName="linNode" presStyleCnt="0"/>
      <dgm:spPr/>
    </dgm:pt>
    <dgm:pt modelId="{F4640078-5D05-434D-8C66-4FB8C2001A47}" type="pres">
      <dgm:prSet presAssocID="{8BF8D939-2B99-4F62-81A8-BFB5C6264668}" presName="parentText" presStyleLbl="alignNode1" presStyleIdx="3" presStyleCnt="5">
        <dgm:presLayoutVars>
          <dgm:chMax val="1"/>
          <dgm:bulletEnabled/>
        </dgm:presLayoutVars>
      </dgm:prSet>
      <dgm:spPr/>
      <dgm:t>
        <a:bodyPr/>
        <a:lstStyle/>
        <a:p>
          <a:endParaRPr lang="en-US"/>
        </a:p>
      </dgm:t>
    </dgm:pt>
    <dgm:pt modelId="{5354F377-304F-4E08-B590-F6F9FCA3CB9E}" type="pres">
      <dgm:prSet presAssocID="{8BF8D939-2B99-4F62-81A8-BFB5C6264668}" presName="descendantText" presStyleLbl="alignAccFollowNode1" presStyleIdx="3" presStyleCnt="5">
        <dgm:presLayoutVars>
          <dgm:bulletEnabled/>
        </dgm:presLayoutVars>
      </dgm:prSet>
      <dgm:spPr/>
      <dgm:t>
        <a:bodyPr/>
        <a:lstStyle/>
        <a:p>
          <a:endParaRPr lang="en-US"/>
        </a:p>
      </dgm:t>
    </dgm:pt>
    <dgm:pt modelId="{A45E64DE-827A-41DB-A987-B93DF42C760E}" type="pres">
      <dgm:prSet presAssocID="{E391763D-1B81-4E1D-AFD4-3548D9A8F320}" presName="sp" presStyleCnt="0"/>
      <dgm:spPr/>
    </dgm:pt>
    <dgm:pt modelId="{9A6F6477-5F85-47B0-AA8D-C6F88DFD1F43}" type="pres">
      <dgm:prSet presAssocID="{2041CF2F-4351-4AC7-9AF2-932BE3E7044B}" presName="linNode" presStyleCnt="0"/>
      <dgm:spPr/>
    </dgm:pt>
    <dgm:pt modelId="{D4458FB8-8173-4993-B7CF-92697C3C46C3}" type="pres">
      <dgm:prSet presAssocID="{2041CF2F-4351-4AC7-9AF2-932BE3E7044B}" presName="parentText" presStyleLbl="alignNode1" presStyleIdx="4" presStyleCnt="5">
        <dgm:presLayoutVars>
          <dgm:chMax val="1"/>
          <dgm:bulletEnabled/>
        </dgm:presLayoutVars>
      </dgm:prSet>
      <dgm:spPr/>
      <dgm:t>
        <a:bodyPr/>
        <a:lstStyle/>
        <a:p>
          <a:endParaRPr lang="en-US"/>
        </a:p>
      </dgm:t>
    </dgm:pt>
    <dgm:pt modelId="{C073BB35-CE42-4824-8CE0-152F03E81818}" type="pres">
      <dgm:prSet presAssocID="{2041CF2F-4351-4AC7-9AF2-932BE3E7044B}" presName="descendantText" presStyleLbl="alignAccFollowNode1" presStyleIdx="4" presStyleCnt="5">
        <dgm:presLayoutVars>
          <dgm:bulletEnabled/>
        </dgm:presLayoutVars>
      </dgm:prSet>
      <dgm:spPr/>
      <dgm:t>
        <a:bodyPr/>
        <a:lstStyle/>
        <a:p>
          <a:endParaRPr lang="en-US"/>
        </a:p>
      </dgm:t>
    </dgm:pt>
  </dgm:ptLst>
  <dgm:cxnLst>
    <dgm:cxn modelId="{C75DDAB5-5295-4295-A6B7-6294AB5A91B6}" type="presOf" srcId="{5FC820E5-97A8-429E-90BB-BADEDBA71E8D}" destId="{0B854FD7-8DA4-4DD3-8499-A5644EA88C98}" srcOrd="0" destOrd="1" presId="urn:microsoft.com/office/officeart/2016/7/layout/VerticalSolidActionList"/>
    <dgm:cxn modelId="{4BF1090C-EF86-4AD5-A08F-03293BFF2FC3}" type="presOf" srcId="{01BE546F-B0B2-4B08-A7EE-9CF3487586C5}" destId="{A5CEDA03-2E2E-4E2C-B134-31214DF32B0C}" srcOrd="0" destOrd="0" presId="urn:microsoft.com/office/officeart/2016/7/layout/VerticalSolidActionList"/>
    <dgm:cxn modelId="{44A8BC2B-BB96-484C-92F3-FAC39A7B9458}" srcId="{08C03C74-47DE-458C-80FC-6E8E59D017C4}" destId="{5C5A2D75-D243-4481-971E-8C90641E7ABB}" srcOrd="0" destOrd="0" parTransId="{CD262051-1D95-4A5A-B4AE-99DDB700879D}" sibTransId="{7AEC6DD7-7137-4991-B142-7D059DDC2CF7}"/>
    <dgm:cxn modelId="{FE52BCEC-EB6D-4202-AA0D-2AC356EF9BD7}" type="presOf" srcId="{936A4D51-EE70-4C07-84EC-1298C7EE4D53}" destId="{1016E621-C527-4E2D-B114-9C013236AF76}" srcOrd="0" destOrd="0" presId="urn:microsoft.com/office/officeart/2016/7/layout/VerticalSolidActionList"/>
    <dgm:cxn modelId="{324E9537-D2DF-4043-AABE-9A9978BE96B9}" type="presOf" srcId="{6DD6D2C3-D52D-4AAB-A1D8-D7912BC12BD0}" destId="{D74F4F46-2444-4B0E-B03B-12D9795AD062}" srcOrd="0" destOrd="1" presId="urn:microsoft.com/office/officeart/2016/7/layout/VerticalSolidActionList"/>
    <dgm:cxn modelId="{470DD954-3DA3-41EA-8A01-8F42F9D4D60E}" srcId="{5C5A2D75-D243-4481-971E-8C90641E7ABB}" destId="{2695A5F7-EA2F-44F7-A00A-FF89966B9196}" srcOrd="1" destOrd="0" parTransId="{6F966E6B-EBFB-427D-B1D0-379287209395}" sibTransId="{B5AD0160-12BE-48CB-8881-A19903CE4F08}"/>
    <dgm:cxn modelId="{F7B56B43-C5C2-45CF-8075-BB445115C20D}" srcId="{2041CF2F-4351-4AC7-9AF2-932BE3E7044B}" destId="{FA067140-7EFB-4880-9013-5AC80CFF08BE}" srcOrd="0" destOrd="0" parTransId="{14789872-D021-4A80-B8CB-F57D5F3A0939}" sibTransId="{CC6CC76D-D092-4DB3-9461-94B393CF3426}"/>
    <dgm:cxn modelId="{1F63DFB9-8531-4BB4-8916-C4AF9DF8FEB4}" srcId="{01BE546F-B0B2-4B08-A7EE-9CF3487586C5}" destId="{5E10CAEC-39E6-4A80-99F4-63A19C64342B}" srcOrd="0" destOrd="0" parTransId="{F52AB4A6-4BF2-46BA-9793-90DEA3B57D97}" sibTransId="{6A0056BC-2295-4E72-9249-895FD316E2B4}"/>
    <dgm:cxn modelId="{F1ED845F-7897-43EB-9247-6F91D10F4216}" type="presOf" srcId="{DC1EF555-86EF-45AE-863D-60B5DEFF13A3}" destId="{AC1D680C-2BB3-4A35-9372-EAC7C65ECA25}" srcOrd="0" destOrd="0" presId="urn:microsoft.com/office/officeart/2016/7/layout/VerticalSolidActionList"/>
    <dgm:cxn modelId="{78DF8A9E-2823-49B2-883F-2578BCBEA15F}" type="presOf" srcId="{2695A5F7-EA2F-44F7-A00A-FF89966B9196}" destId="{D74F4F46-2444-4B0E-B03B-12D9795AD062}" srcOrd="0" destOrd="2" presId="urn:microsoft.com/office/officeart/2016/7/layout/VerticalSolidActionList"/>
    <dgm:cxn modelId="{448A52E6-C3C9-4F61-90C3-EC6DC9B7DB24}" type="presOf" srcId="{8BF8D939-2B99-4F62-81A8-BFB5C6264668}" destId="{F4640078-5D05-434D-8C66-4FB8C2001A47}" srcOrd="0" destOrd="0" presId="urn:microsoft.com/office/officeart/2016/7/layout/VerticalSolidActionList"/>
    <dgm:cxn modelId="{BF1FF5B7-F53C-46ED-9411-588215E12EC5}" srcId="{7F1256F5-3B5F-47DB-B4CF-7ADD6EDA12DF}" destId="{2041CF2F-4351-4AC7-9AF2-932BE3E7044B}" srcOrd="4" destOrd="0" parTransId="{5DFB2264-C073-4A28-98EF-F9654EB943EF}" sibTransId="{3834B625-4495-422D-82D6-56BCEF531E4F}"/>
    <dgm:cxn modelId="{94B0ACC9-60D7-4C34-B85B-1F69A319A526}" srcId="{7F1256F5-3B5F-47DB-B4CF-7ADD6EDA12DF}" destId="{8BF8D939-2B99-4F62-81A8-BFB5C6264668}" srcOrd="3" destOrd="0" parTransId="{E8EF0651-8C6B-447E-90C0-1C4D4068746F}" sibTransId="{E391763D-1B81-4E1D-AFD4-3548D9A8F320}"/>
    <dgm:cxn modelId="{98E62284-B7ED-47EB-BB54-9C892721D273}" type="presOf" srcId="{7F1256F5-3B5F-47DB-B4CF-7ADD6EDA12DF}" destId="{FC0687FA-0823-4DD3-A4CF-7F7439CB0B3A}" srcOrd="0" destOrd="0" presId="urn:microsoft.com/office/officeart/2016/7/layout/VerticalSolidActionList"/>
    <dgm:cxn modelId="{C87AB172-D414-4B8D-84DB-5FFBAB733CDE}" srcId="{7F1256F5-3B5F-47DB-B4CF-7ADD6EDA12DF}" destId="{DC1EF555-86EF-45AE-863D-60B5DEFF13A3}" srcOrd="2" destOrd="0" parTransId="{1DC7DBA9-7EB8-4A3E-95DD-9A01E4877316}" sibTransId="{3E1CCE2A-38FF-4329-B87D-7D371BB08448}"/>
    <dgm:cxn modelId="{0A651176-EA86-48DE-8D6F-BC95731BFB32}" type="presOf" srcId="{7C3AEBE0-5157-45A6-86CF-AA9B3C41E56B}" destId="{0B854FD7-8DA4-4DD3-8499-A5644EA88C98}" srcOrd="0" destOrd="0" presId="urn:microsoft.com/office/officeart/2016/7/layout/VerticalSolidActionList"/>
    <dgm:cxn modelId="{3C3643FC-41E1-4213-A77B-3459384D9145}" srcId="{7C3AEBE0-5157-45A6-86CF-AA9B3C41E56B}" destId="{5FC820E5-97A8-429E-90BB-BADEDBA71E8D}" srcOrd="0" destOrd="0" parTransId="{0F9C07E4-565C-4DB6-BFD4-06D691735DAC}" sibTransId="{C7B78EF8-6FC5-40E3-B486-07E1FDD96300}"/>
    <dgm:cxn modelId="{50AB391B-143F-420B-AA82-BB1AF93B3F56}" type="presOf" srcId="{843E6B0E-4498-45CA-B217-748E5982FCE7}" destId="{5354F377-304F-4E08-B590-F6F9FCA3CB9E}" srcOrd="0" destOrd="0" presId="urn:microsoft.com/office/officeart/2016/7/layout/VerticalSolidActionList"/>
    <dgm:cxn modelId="{CE86E231-472A-4829-8818-FB83CEEB02FC}" type="presOf" srcId="{FA067140-7EFB-4880-9013-5AC80CFF08BE}" destId="{C073BB35-CE42-4824-8CE0-152F03E81818}" srcOrd="0" destOrd="0" presId="urn:microsoft.com/office/officeart/2016/7/layout/VerticalSolidActionList"/>
    <dgm:cxn modelId="{F0A1ACFB-8661-489B-AED4-024029183BD5}" srcId="{5C5A2D75-D243-4481-971E-8C90641E7ABB}" destId="{6DD6D2C3-D52D-4AAB-A1D8-D7912BC12BD0}" srcOrd="0" destOrd="0" parTransId="{7BC7431E-8975-4781-9C20-824236D5A902}" sibTransId="{A0D96612-93FD-4C48-BD70-B9261D548903}"/>
    <dgm:cxn modelId="{A97632A8-C5C9-4A0B-BF0B-44FBEA86360B}" srcId="{8BF8D939-2B99-4F62-81A8-BFB5C6264668}" destId="{843E6B0E-4498-45CA-B217-748E5982FCE7}" srcOrd="0" destOrd="0" parTransId="{A872E530-57A6-47D9-9E3C-46F0C0ABC384}" sibTransId="{BFC4FA02-04FF-4466-AF33-2055700EA09B}"/>
    <dgm:cxn modelId="{E6A3F4E1-89A1-4CB1-81B7-EEC8CC41C585}" srcId="{936A4D51-EE70-4C07-84EC-1298C7EE4D53}" destId="{7C3AEBE0-5157-45A6-86CF-AA9B3C41E56B}" srcOrd="0" destOrd="0" parTransId="{73861471-29BF-4190-9EFD-4C089A92345A}" sibTransId="{E30579EA-AF61-4DA2-9A73-60A7126923F5}"/>
    <dgm:cxn modelId="{E0F636BE-0661-47DC-93C1-94A0651879F1}" srcId="{7F1256F5-3B5F-47DB-B4CF-7ADD6EDA12DF}" destId="{08C03C74-47DE-458C-80FC-6E8E59D017C4}" srcOrd="1" destOrd="0" parTransId="{B0D890ED-2EDA-4CAC-92F9-50E2E6D4EDA1}" sibTransId="{D580C6F1-9A97-4988-8903-0DD25F474B8A}"/>
    <dgm:cxn modelId="{73C7EC27-E366-41CE-932E-743C7FF2156A}" srcId="{7F1256F5-3B5F-47DB-B4CF-7ADD6EDA12DF}" destId="{936A4D51-EE70-4C07-84EC-1298C7EE4D53}" srcOrd="0" destOrd="0" parTransId="{529240CA-5CF2-4880-B7DF-C743E7004BC5}" sibTransId="{E9906E30-AFC8-45B6-8465-CBC9DE7A9276}"/>
    <dgm:cxn modelId="{F472C1CB-2F64-42B6-96ED-D78846CB99C2}" type="presOf" srcId="{5C5A2D75-D243-4481-971E-8C90641E7ABB}" destId="{D74F4F46-2444-4B0E-B03B-12D9795AD062}" srcOrd="0" destOrd="0" presId="urn:microsoft.com/office/officeart/2016/7/layout/VerticalSolidActionList"/>
    <dgm:cxn modelId="{D611D4D4-2092-41AD-827F-01F4AF84D673}" type="presOf" srcId="{08C03C74-47DE-458C-80FC-6E8E59D017C4}" destId="{7663E13D-CCA4-4C0A-A538-84FE63DFC4B6}" srcOrd="0" destOrd="0" presId="urn:microsoft.com/office/officeart/2016/7/layout/VerticalSolidActionList"/>
    <dgm:cxn modelId="{4B3157CF-88A7-4D77-AC3C-318D20BCC762}" type="presOf" srcId="{2041CF2F-4351-4AC7-9AF2-932BE3E7044B}" destId="{D4458FB8-8173-4993-B7CF-92697C3C46C3}" srcOrd="0" destOrd="0" presId="urn:microsoft.com/office/officeart/2016/7/layout/VerticalSolidActionList"/>
    <dgm:cxn modelId="{3870EBE0-8AA1-46CF-ADFA-C0F772A1D017}" srcId="{DC1EF555-86EF-45AE-863D-60B5DEFF13A3}" destId="{01BE546F-B0B2-4B08-A7EE-9CF3487586C5}" srcOrd="0" destOrd="0" parTransId="{4704B9E9-D124-49EE-A9B4-3372FEBD6AA2}" sibTransId="{8C13DFD9-89BB-4007-A41A-D60F89E4B1C8}"/>
    <dgm:cxn modelId="{7DC6FBAF-3A11-452A-95DC-35B875EA22A0}" type="presOf" srcId="{5E10CAEC-39E6-4A80-99F4-63A19C64342B}" destId="{A5CEDA03-2E2E-4E2C-B134-31214DF32B0C}" srcOrd="0" destOrd="1" presId="urn:microsoft.com/office/officeart/2016/7/layout/VerticalSolidActionList"/>
    <dgm:cxn modelId="{807019DF-BF4D-42CC-A57F-6EEA8FFEE4A0}" type="presParOf" srcId="{FC0687FA-0823-4DD3-A4CF-7F7439CB0B3A}" destId="{8F0BED67-1A12-4B70-A965-5C3770DBB125}" srcOrd="0" destOrd="0" presId="urn:microsoft.com/office/officeart/2016/7/layout/VerticalSolidActionList"/>
    <dgm:cxn modelId="{36D157C5-3CCA-45F7-9AF4-EC06488E52F5}" type="presParOf" srcId="{8F0BED67-1A12-4B70-A965-5C3770DBB125}" destId="{1016E621-C527-4E2D-B114-9C013236AF76}" srcOrd="0" destOrd="0" presId="urn:microsoft.com/office/officeart/2016/7/layout/VerticalSolidActionList"/>
    <dgm:cxn modelId="{71C756CF-D611-424D-B427-C13CB9E447C4}" type="presParOf" srcId="{8F0BED67-1A12-4B70-A965-5C3770DBB125}" destId="{0B854FD7-8DA4-4DD3-8499-A5644EA88C98}" srcOrd="1" destOrd="0" presId="urn:microsoft.com/office/officeart/2016/7/layout/VerticalSolidActionList"/>
    <dgm:cxn modelId="{FFF69948-BC63-4D98-A443-7E473E1F0545}" type="presParOf" srcId="{FC0687FA-0823-4DD3-A4CF-7F7439CB0B3A}" destId="{3F58C219-07E9-462C-B839-8853380D84A9}" srcOrd="1" destOrd="0" presId="urn:microsoft.com/office/officeart/2016/7/layout/VerticalSolidActionList"/>
    <dgm:cxn modelId="{A66A2DD9-3DBE-4635-84E9-92943B6F4E6F}" type="presParOf" srcId="{FC0687FA-0823-4DD3-A4CF-7F7439CB0B3A}" destId="{EF687EB5-53AD-4D69-8020-48905187B12C}" srcOrd="2" destOrd="0" presId="urn:microsoft.com/office/officeart/2016/7/layout/VerticalSolidActionList"/>
    <dgm:cxn modelId="{2F15F7F2-08C2-498F-8000-401A384A206D}" type="presParOf" srcId="{EF687EB5-53AD-4D69-8020-48905187B12C}" destId="{7663E13D-CCA4-4C0A-A538-84FE63DFC4B6}" srcOrd="0" destOrd="0" presId="urn:microsoft.com/office/officeart/2016/7/layout/VerticalSolidActionList"/>
    <dgm:cxn modelId="{CE663FDC-9D7F-49FC-8766-AF99E00539BC}" type="presParOf" srcId="{EF687EB5-53AD-4D69-8020-48905187B12C}" destId="{D74F4F46-2444-4B0E-B03B-12D9795AD062}" srcOrd="1" destOrd="0" presId="urn:microsoft.com/office/officeart/2016/7/layout/VerticalSolidActionList"/>
    <dgm:cxn modelId="{57E64BCB-8E68-4B7F-AED2-10E7DF1A3A43}" type="presParOf" srcId="{FC0687FA-0823-4DD3-A4CF-7F7439CB0B3A}" destId="{BCA1A1FB-A993-4207-8F0D-D4097DD6FA15}" srcOrd="3" destOrd="0" presId="urn:microsoft.com/office/officeart/2016/7/layout/VerticalSolidActionList"/>
    <dgm:cxn modelId="{F535CCDF-9705-43BB-8BBD-41FB58C604BB}" type="presParOf" srcId="{FC0687FA-0823-4DD3-A4CF-7F7439CB0B3A}" destId="{9037DC66-9D38-4808-B977-EA1E13A62F8E}" srcOrd="4" destOrd="0" presId="urn:microsoft.com/office/officeart/2016/7/layout/VerticalSolidActionList"/>
    <dgm:cxn modelId="{FAF43317-49E8-499A-8DA9-100C1C16DD70}" type="presParOf" srcId="{9037DC66-9D38-4808-B977-EA1E13A62F8E}" destId="{AC1D680C-2BB3-4A35-9372-EAC7C65ECA25}" srcOrd="0" destOrd="0" presId="urn:microsoft.com/office/officeart/2016/7/layout/VerticalSolidActionList"/>
    <dgm:cxn modelId="{29792405-72B7-47A7-8A36-20178A720A8E}" type="presParOf" srcId="{9037DC66-9D38-4808-B977-EA1E13A62F8E}" destId="{A5CEDA03-2E2E-4E2C-B134-31214DF32B0C}" srcOrd="1" destOrd="0" presId="urn:microsoft.com/office/officeart/2016/7/layout/VerticalSolidActionList"/>
    <dgm:cxn modelId="{51EA5EEC-6892-4E0B-A9F8-20F4E1F96A6C}" type="presParOf" srcId="{FC0687FA-0823-4DD3-A4CF-7F7439CB0B3A}" destId="{BDBBDA57-0F92-4875-88DB-5CB7BAC02241}" srcOrd="5" destOrd="0" presId="urn:microsoft.com/office/officeart/2016/7/layout/VerticalSolidActionList"/>
    <dgm:cxn modelId="{6C3B0B5E-6913-457A-B800-D6201B0DC7A2}" type="presParOf" srcId="{FC0687FA-0823-4DD3-A4CF-7F7439CB0B3A}" destId="{4B6F9CE3-3533-4BF3-8D96-00FD3A4A5754}" srcOrd="6" destOrd="0" presId="urn:microsoft.com/office/officeart/2016/7/layout/VerticalSolidActionList"/>
    <dgm:cxn modelId="{6AA0BE19-6774-4E8C-A308-7F4FC78B86CC}" type="presParOf" srcId="{4B6F9CE3-3533-4BF3-8D96-00FD3A4A5754}" destId="{F4640078-5D05-434D-8C66-4FB8C2001A47}" srcOrd="0" destOrd="0" presId="urn:microsoft.com/office/officeart/2016/7/layout/VerticalSolidActionList"/>
    <dgm:cxn modelId="{570851C0-F0EC-4F77-8407-0710FE147F41}" type="presParOf" srcId="{4B6F9CE3-3533-4BF3-8D96-00FD3A4A5754}" destId="{5354F377-304F-4E08-B590-F6F9FCA3CB9E}" srcOrd="1" destOrd="0" presId="urn:microsoft.com/office/officeart/2016/7/layout/VerticalSolidActionList"/>
    <dgm:cxn modelId="{DC0C6772-0C96-4405-A022-A47E1DD13BE1}" type="presParOf" srcId="{FC0687FA-0823-4DD3-A4CF-7F7439CB0B3A}" destId="{A45E64DE-827A-41DB-A987-B93DF42C760E}" srcOrd="7" destOrd="0" presId="urn:microsoft.com/office/officeart/2016/7/layout/VerticalSolidActionList"/>
    <dgm:cxn modelId="{0D900579-4F98-488C-B08A-A51C78A109AC}" type="presParOf" srcId="{FC0687FA-0823-4DD3-A4CF-7F7439CB0B3A}" destId="{9A6F6477-5F85-47B0-AA8D-C6F88DFD1F43}" srcOrd="8" destOrd="0" presId="urn:microsoft.com/office/officeart/2016/7/layout/VerticalSolidActionList"/>
    <dgm:cxn modelId="{BAF30E31-0CA9-4063-A5A2-5AA541FE7813}" type="presParOf" srcId="{9A6F6477-5F85-47B0-AA8D-C6F88DFD1F43}" destId="{D4458FB8-8173-4993-B7CF-92697C3C46C3}" srcOrd="0" destOrd="0" presId="urn:microsoft.com/office/officeart/2016/7/layout/VerticalSolidActionList"/>
    <dgm:cxn modelId="{5A4B447A-0CB3-4431-9111-E16D568BC2B0}" type="presParOf" srcId="{9A6F6477-5F85-47B0-AA8D-C6F88DFD1F43}" destId="{C073BB35-CE42-4824-8CE0-152F03E81818}" srcOrd="1" destOrd="0" presId="urn:microsoft.com/office/officeart/2016/7/layout/VerticalSolid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6477D-033B-4F1B-AF9D-2AB962C96667}">
      <dsp:nvSpPr>
        <dsp:cNvPr id="0" name=""/>
        <dsp:cNvSpPr/>
      </dsp:nvSpPr>
      <dsp:spPr>
        <a:xfrm>
          <a:off x="0" y="43495"/>
          <a:ext cx="8596312" cy="631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Non-credit based career training programs</a:t>
          </a:r>
        </a:p>
      </dsp:txBody>
      <dsp:txXfrm>
        <a:off x="30842" y="74337"/>
        <a:ext cx="8534628" cy="570116"/>
      </dsp:txXfrm>
    </dsp:sp>
    <dsp:sp modelId="{DB89A885-DF63-4E7D-BD2C-A5AA6BD81949}">
      <dsp:nvSpPr>
        <dsp:cNvPr id="0" name=""/>
        <dsp:cNvSpPr/>
      </dsp:nvSpPr>
      <dsp:spPr>
        <a:xfrm>
          <a:off x="0" y="753055"/>
          <a:ext cx="8596312" cy="6318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Within the San Diego Community College District </a:t>
          </a:r>
        </a:p>
      </dsp:txBody>
      <dsp:txXfrm>
        <a:off x="30842" y="783897"/>
        <a:ext cx="8534628" cy="570116"/>
      </dsp:txXfrm>
    </dsp:sp>
    <dsp:sp modelId="{A8DD067D-1585-49F3-A031-CBCEFE2C5F65}">
      <dsp:nvSpPr>
        <dsp:cNvPr id="0" name=""/>
        <dsp:cNvSpPr/>
      </dsp:nvSpPr>
      <dsp:spPr>
        <a:xfrm>
          <a:off x="0" y="1462616"/>
          <a:ext cx="8596312" cy="6318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7 campuses throughout San Diego </a:t>
          </a:r>
        </a:p>
      </dsp:txBody>
      <dsp:txXfrm>
        <a:off x="30842" y="1493458"/>
        <a:ext cx="8534628" cy="570116"/>
      </dsp:txXfrm>
    </dsp:sp>
    <dsp:sp modelId="{46D65292-151D-4D36-8D4F-8FA809B0C913}">
      <dsp:nvSpPr>
        <dsp:cNvPr id="0" name=""/>
        <dsp:cNvSpPr/>
      </dsp:nvSpPr>
      <dsp:spPr>
        <a:xfrm>
          <a:off x="0" y="2172176"/>
          <a:ext cx="8596312" cy="6318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FREE accessible programs and courses</a:t>
          </a:r>
        </a:p>
      </dsp:txBody>
      <dsp:txXfrm>
        <a:off x="30842" y="2203018"/>
        <a:ext cx="8534628" cy="570116"/>
      </dsp:txXfrm>
    </dsp:sp>
    <dsp:sp modelId="{1173026E-6709-4778-8C59-C7039E9D72E6}">
      <dsp:nvSpPr>
        <dsp:cNvPr id="0" name=""/>
        <dsp:cNvSpPr/>
      </dsp:nvSpPr>
      <dsp:spPr>
        <a:xfrm>
          <a:off x="0" y="2803976"/>
          <a:ext cx="8596312"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3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Age requirement</a:t>
          </a:r>
        </a:p>
        <a:p>
          <a:pPr marL="228600" lvl="1" indent="-228600" algn="l" defTabSz="933450">
            <a:lnSpc>
              <a:spcPct val="90000"/>
            </a:lnSpc>
            <a:spcBef>
              <a:spcPct val="0"/>
            </a:spcBef>
            <a:spcAft>
              <a:spcPct val="20000"/>
            </a:spcAft>
            <a:buChar char="••"/>
          </a:pPr>
          <a:r>
            <a:rPr lang="en-US" sz="2100" kern="1200"/>
            <a:t>Citizenship does not impact eligibility </a:t>
          </a:r>
        </a:p>
        <a:p>
          <a:pPr marL="228600" lvl="1" indent="-228600" algn="l" defTabSz="933450">
            <a:lnSpc>
              <a:spcPct val="90000"/>
            </a:lnSpc>
            <a:spcBef>
              <a:spcPct val="0"/>
            </a:spcBef>
            <a:spcAft>
              <a:spcPct val="20000"/>
            </a:spcAft>
            <a:buChar char="••"/>
          </a:pPr>
          <a:r>
            <a:rPr lang="en-US" sz="2100" kern="1200"/>
            <a:t>Not income based</a:t>
          </a:r>
        </a:p>
      </dsp:txBody>
      <dsp:txXfrm>
        <a:off x="0" y="2803976"/>
        <a:ext cx="8596312" cy="1033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26134-24FD-4DDB-BB5C-B91536548A7D}">
      <dsp:nvSpPr>
        <dsp:cNvPr id="0" name=""/>
        <dsp:cNvSpPr/>
      </dsp:nvSpPr>
      <dsp:spPr>
        <a:xfrm>
          <a:off x="0" y="473"/>
          <a:ext cx="85963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48EAEB-D3ED-49B9-8324-B625848ECFB0}">
      <dsp:nvSpPr>
        <dsp:cNvPr id="0" name=""/>
        <dsp:cNvSpPr/>
      </dsp:nvSpPr>
      <dsp:spPr>
        <a:xfrm>
          <a:off x="0" y="473"/>
          <a:ext cx="8596312" cy="38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Counseling and Support Services </a:t>
          </a:r>
        </a:p>
      </dsp:txBody>
      <dsp:txXfrm>
        <a:off x="0" y="473"/>
        <a:ext cx="8596312" cy="388048"/>
      </dsp:txXfrm>
    </dsp:sp>
    <dsp:sp modelId="{D960662F-DEAC-48B2-8C15-DFF8F0C6C3BB}">
      <dsp:nvSpPr>
        <dsp:cNvPr id="0" name=""/>
        <dsp:cNvSpPr/>
      </dsp:nvSpPr>
      <dsp:spPr>
        <a:xfrm>
          <a:off x="0" y="388522"/>
          <a:ext cx="85963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D1AD0-3E9C-4427-8263-9DD4DAB91C79}">
      <dsp:nvSpPr>
        <dsp:cNvPr id="0" name=""/>
        <dsp:cNvSpPr/>
      </dsp:nvSpPr>
      <dsp:spPr>
        <a:xfrm>
          <a:off x="0" y="388522"/>
          <a:ext cx="8596312" cy="38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Disability Support Programs &amp; Services (DSPS)</a:t>
          </a:r>
        </a:p>
      </dsp:txBody>
      <dsp:txXfrm>
        <a:off x="0" y="388522"/>
        <a:ext cx="8596312" cy="388048"/>
      </dsp:txXfrm>
    </dsp:sp>
    <dsp:sp modelId="{9A7149C2-64FD-44AF-8482-792E6AE3FBAB}">
      <dsp:nvSpPr>
        <dsp:cNvPr id="0" name=""/>
        <dsp:cNvSpPr/>
      </dsp:nvSpPr>
      <dsp:spPr>
        <a:xfrm>
          <a:off x="0" y="776571"/>
          <a:ext cx="85963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C2680-818D-4EEC-B7F9-75FBCA98F82C}">
      <dsp:nvSpPr>
        <dsp:cNvPr id="0" name=""/>
        <dsp:cNvSpPr/>
      </dsp:nvSpPr>
      <dsp:spPr>
        <a:xfrm>
          <a:off x="0" y="776571"/>
          <a:ext cx="8596312" cy="38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err="1"/>
            <a:t>CalWORKS</a:t>
          </a:r>
          <a:endParaRPr lang="en-US" sz="1800" kern="1200" dirty="0"/>
        </a:p>
      </dsp:txBody>
      <dsp:txXfrm>
        <a:off x="0" y="776571"/>
        <a:ext cx="8596312" cy="388048"/>
      </dsp:txXfrm>
    </dsp:sp>
    <dsp:sp modelId="{C008709F-557E-4C1C-B7B1-547A7F2F6524}">
      <dsp:nvSpPr>
        <dsp:cNvPr id="0" name=""/>
        <dsp:cNvSpPr/>
      </dsp:nvSpPr>
      <dsp:spPr>
        <a:xfrm>
          <a:off x="0" y="1164620"/>
          <a:ext cx="85963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3EB30-3E03-47E6-96D1-3FC3C8252624}">
      <dsp:nvSpPr>
        <dsp:cNvPr id="0" name=""/>
        <dsp:cNvSpPr/>
      </dsp:nvSpPr>
      <dsp:spPr>
        <a:xfrm>
          <a:off x="0" y="1164620"/>
          <a:ext cx="8596312" cy="38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Back to work Veteran Outreach Program (VOP)</a:t>
          </a:r>
        </a:p>
      </dsp:txBody>
      <dsp:txXfrm>
        <a:off x="0" y="1164620"/>
        <a:ext cx="8596312" cy="388048"/>
      </dsp:txXfrm>
    </dsp:sp>
    <dsp:sp modelId="{FCB0A1B8-A115-43BC-997C-507455229A62}">
      <dsp:nvSpPr>
        <dsp:cNvPr id="0" name=""/>
        <dsp:cNvSpPr/>
      </dsp:nvSpPr>
      <dsp:spPr>
        <a:xfrm>
          <a:off x="0" y="1552669"/>
          <a:ext cx="85963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87D43-3118-4FAC-B800-0402EB714AEF}">
      <dsp:nvSpPr>
        <dsp:cNvPr id="0" name=""/>
        <dsp:cNvSpPr/>
      </dsp:nvSpPr>
      <dsp:spPr>
        <a:xfrm>
          <a:off x="0" y="1552669"/>
          <a:ext cx="8596312" cy="38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PATHWAYS</a:t>
          </a:r>
        </a:p>
      </dsp:txBody>
      <dsp:txXfrm>
        <a:off x="0" y="1552669"/>
        <a:ext cx="8596312" cy="388048"/>
      </dsp:txXfrm>
    </dsp:sp>
    <dsp:sp modelId="{4EA03152-1A29-49C3-BB85-6C29EB404EA8}">
      <dsp:nvSpPr>
        <dsp:cNvPr id="0" name=""/>
        <dsp:cNvSpPr/>
      </dsp:nvSpPr>
      <dsp:spPr>
        <a:xfrm>
          <a:off x="0" y="1940718"/>
          <a:ext cx="85963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139C2-3371-4E1D-B02C-FB00DF8F9C80}">
      <dsp:nvSpPr>
        <dsp:cNvPr id="0" name=""/>
        <dsp:cNvSpPr/>
      </dsp:nvSpPr>
      <dsp:spPr>
        <a:xfrm>
          <a:off x="0" y="1940718"/>
          <a:ext cx="8596312" cy="38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San Diego Continuing Education Promise</a:t>
          </a:r>
        </a:p>
      </dsp:txBody>
      <dsp:txXfrm>
        <a:off x="0" y="1940718"/>
        <a:ext cx="8596312" cy="388048"/>
      </dsp:txXfrm>
    </dsp:sp>
    <dsp:sp modelId="{B042B103-61EE-4DC5-AEED-2A115885C668}">
      <dsp:nvSpPr>
        <dsp:cNvPr id="0" name=""/>
        <dsp:cNvSpPr/>
      </dsp:nvSpPr>
      <dsp:spPr>
        <a:xfrm>
          <a:off x="0" y="2328767"/>
          <a:ext cx="85963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6A7EC-44FF-4872-8EC7-A3DF907FF640}">
      <dsp:nvSpPr>
        <dsp:cNvPr id="0" name=""/>
        <dsp:cNvSpPr/>
      </dsp:nvSpPr>
      <dsp:spPr>
        <a:xfrm>
          <a:off x="0" y="2328767"/>
          <a:ext cx="8596312" cy="38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a:latin typeface="Trebuchet MS" panose="020B0603020202020204"/>
            </a:rPr>
            <a:t>Gateway to College and Career</a:t>
          </a:r>
        </a:p>
      </dsp:txBody>
      <dsp:txXfrm>
        <a:off x="0" y="2328767"/>
        <a:ext cx="8596312" cy="388048"/>
      </dsp:txXfrm>
    </dsp:sp>
    <dsp:sp modelId="{D7E337CA-4ADC-44FF-97CF-E183FEB2FE68}">
      <dsp:nvSpPr>
        <dsp:cNvPr id="0" name=""/>
        <dsp:cNvSpPr/>
      </dsp:nvSpPr>
      <dsp:spPr>
        <a:xfrm>
          <a:off x="0" y="2716816"/>
          <a:ext cx="85963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B32EDF-C595-4A47-9AF7-43A228F1F16D}">
      <dsp:nvSpPr>
        <dsp:cNvPr id="0" name=""/>
        <dsp:cNvSpPr/>
      </dsp:nvSpPr>
      <dsp:spPr>
        <a:xfrm>
          <a:off x="0" y="2716816"/>
          <a:ext cx="8596312" cy="38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Career Services </a:t>
          </a:r>
        </a:p>
      </dsp:txBody>
      <dsp:txXfrm>
        <a:off x="0" y="2716816"/>
        <a:ext cx="8596312" cy="388048"/>
      </dsp:txXfrm>
    </dsp:sp>
    <dsp:sp modelId="{4E45F19B-691E-4083-9DA0-4800F92542B7}">
      <dsp:nvSpPr>
        <dsp:cNvPr id="0" name=""/>
        <dsp:cNvSpPr/>
      </dsp:nvSpPr>
      <dsp:spPr>
        <a:xfrm>
          <a:off x="0" y="3104865"/>
          <a:ext cx="85963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B88C9-CF07-49AA-A343-2C523C55EDF9}">
      <dsp:nvSpPr>
        <dsp:cNvPr id="0" name=""/>
        <dsp:cNvSpPr/>
      </dsp:nvSpPr>
      <dsp:spPr>
        <a:xfrm>
          <a:off x="0" y="3104865"/>
          <a:ext cx="8596312" cy="38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0" kern="1200" dirty="0"/>
            <a:t>Technology Access Program (TAP)</a:t>
          </a:r>
          <a:r>
            <a:rPr lang="en-US" sz="1800" kern="1200" dirty="0"/>
            <a:t> </a:t>
          </a:r>
        </a:p>
      </dsp:txBody>
      <dsp:txXfrm>
        <a:off x="0" y="3104865"/>
        <a:ext cx="8596312" cy="388048"/>
      </dsp:txXfrm>
    </dsp:sp>
    <dsp:sp modelId="{8B0D4DFC-1680-452A-98F6-21E3EF783CA3}">
      <dsp:nvSpPr>
        <dsp:cNvPr id="0" name=""/>
        <dsp:cNvSpPr/>
      </dsp:nvSpPr>
      <dsp:spPr>
        <a:xfrm>
          <a:off x="0" y="3492914"/>
          <a:ext cx="85963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EAB3C-1152-411C-9E21-2400FA4315B5}">
      <dsp:nvSpPr>
        <dsp:cNvPr id="0" name=""/>
        <dsp:cNvSpPr/>
      </dsp:nvSpPr>
      <dsp:spPr>
        <a:xfrm>
          <a:off x="0" y="3492914"/>
          <a:ext cx="8596312" cy="38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a:t>Direct Aid Support</a:t>
          </a:r>
          <a:endParaRPr lang="en-US" sz="1800" kern="1200" dirty="0">
            <a:latin typeface="Trebuchet MS" panose="020B0603020202020204"/>
          </a:endParaRPr>
        </a:p>
      </dsp:txBody>
      <dsp:txXfrm>
        <a:off x="0" y="3492914"/>
        <a:ext cx="8596312" cy="388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65601-0DD0-47C3-BCFE-0D0D51A9AE90}">
      <dsp:nvSpPr>
        <dsp:cNvPr id="0" name=""/>
        <dsp:cNvSpPr/>
      </dsp:nvSpPr>
      <dsp:spPr>
        <a:xfrm>
          <a:off x="160232" y="725492"/>
          <a:ext cx="717441" cy="7174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26119A-8746-4A69-880B-9746E674ED13}">
      <dsp:nvSpPr>
        <dsp:cNvPr id="0" name=""/>
        <dsp:cNvSpPr/>
      </dsp:nvSpPr>
      <dsp:spPr>
        <a:xfrm>
          <a:off x="310895" y="876154"/>
          <a:ext cx="416116" cy="41611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84BBF4-9DC6-400E-9E1A-9E963FBD5964}">
      <dsp:nvSpPr>
        <dsp:cNvPr id="0" name=""/>
        <dsp:cNvSpPr/>
      </dsp:nvSpPr>
      <dsp:spPr>
        <a:xfrm>
          <a:off x="1031412" y="725492"/>
          <a:ext cx="1691112" cy="71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a:t>Over 5,000 students transitioned to our colleges last year!</a:t>
          </a:r>
        </a:p>
      </dsp:txBody>
      <dsp:txXfrm>
        <a:off x="1031412" y="725492"/>
        <a:ext cx="1691112" cy="717441"/>
      </dsp:txXfrm>
    </dsp:sp>
    <dsp:sp modelId="{81C81DAB-E2AB-495F-88E3-614C95C4AF87}">
      <dsp:nvSpPr>
        <dsp:cNvPr id="0" name=""/>
        <dsp:cNvSpPr/>
      </dsp:nvSpPr>
      <dsp:spPr>
        <a:xfrm>
          <a:off x="3017188" y="725492"/>
          <a:ext cx="717441" cy="7174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9D00C3-C371-44AE-B229-4561A410A3BD}">
      <dsp:nvSpPr>
        <dsp:cNvPr id="0" name=""/>
        <dsp:cNvSpPr/>
      </dsp:nvSpPr>
      <dsp:spPr>
        <a:xfrm>
          <a:off x="3167850" y="876154"/>
          <a:ext cx="416116" cy="416116"/>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887A1-0BA8-44B9-AD7F-CBB9FB61396C}">
      <dsp:nvSpPr>
        <dsp:cNvPr id="0" name=""/>
        <dsp:cNvSpPr/>
      </dsp:nvSpPr>
      <dsp:spPr>
        <a:xfrm>
          <a:off x="3888367" y="725492"/>
          <a:ext cx="1691112" cy="71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a:t>You can receive college credit for some of your classes</a:t>
          </a:r>
        </a:p>
      </dsp:txBody>
      <dsp:txXfrm>
        <a:off x="3888367" y="725492"/>
        <a:ext cx="1691112" cy="717441"/>
      </dsp:txXfrm>
    </dsp:sp>
    <dsp:sp modelId="{FFE8FB9C-DD2B-4F47-A240-BB3AD9D8E410}">
      <dsp:nvSpPr>
        <dsp:cNvPr id="0" name=""/>
        <dsp:cNvSpPr/>
      </dsp:nvSpPr>
      <dsp:spPr>
        <a:xfrm>
          <a:off x="5874143" y="725492"/>
          <a:ext cx="717441" cy="71744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904854-0C7C-4FC1-A7A5-5E6A8AE419EA}">
      <dsp:nvSpPr>
        <dsp:cNvPr id="0" name=""/>
        <dsp:cNvSpPr/>
      </dsp:nvSpPr>
      <dsp:spPr>
        <a:xfrm>
          <a:off x="6024806" y="876154"/>
          <a:ext cx="416116" cy="416116"/>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0285D-6159-4A28-98F0-26D7BA17FF0B}">
      <dsp:nvSpPr>
        <dsp:cNvPr id="0" name=""/>
        <dsp:cNvSpPr/>
      </dsp:nvSpPr>
      <dsp:spPr>
        <a:xfrm>
          <a:off x="6745322" y="725492"/>
          <a:ext cx="1691112" cy="71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a:t>Students gain skills necessary for career pathway after completion</a:t>
          </a:r>
        </a:p>
      </dsp:txBody>
      <dsp:txXfrm>
        <a:off x="6745322" y="725492"/>
        <a:ext cx="1691112" cy="717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54FD7-8DA4-4DD3-8499-A5644EA88C98}">
      <dsp:nvSpPr>
        <dsp:cNvPr id="0" name=""/>
        <dsp:cNvSpPr/>
      </dsp:nvSpPr>
      <dsp:spPr>
        <a:xfrm>
          <a:off x="1719262" y="1686"/>
          <a:ext cx="6877049" cy="740088"/>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434" tIns="187982" rIns="133434" bIns="187982" numCol="1" spcCol="1270" anchor="t" anchorCtr="0">
          <a:noAutofit/>
        </a:bodyPr>
        <a:lstStyle/>
        <a:p>
          <a:pPr lvl="0" algn="l" defTabSz="488950">
            <a:lnSpc>
              <a:spcPct val="90000"/>
            </a:lnSpc>
            <a:spcBef>
              <a:spcPct val="0"/>
            </a:spcBef>
            <a:spcAft>
              <a:spcPct val="35000"/>
            </a:spcAft>
          </a:pPr>
          <a:r>
            <a:rPr lang="en-US" sz="1100" kern="1200"/>
            <a:t>Apply Online, register at www.sdce.edu to obtain Student ID</a:t>
          </a:r>
        </a:p>
        <a:p>
          <a:pPr marL="57150" lvl="1" indent="-57150" algn="l" defTabSz="400050">
            <a:lnSpc>
              <a:spcPct val="90000"/>
            </a:lnSpc>
            <a:spcBef>
              <a:spcPct val="0"/>
            </a:spcBef>
            <a:spcAft>
              <a:spcPct val="15000"/>
            </a:spcAft>
            <a:buChar char="••"/>
          </a:pPr>
          <a:r>
            <a:rPr lang="en-US" sz="900" kern="1200"/>
            <a:t>Student ID is valid for all 7 campuses</a:t>
          </a:r>
        </a:p>
      </dsp:txBody>
      <dsp:txXfrm>
        <a:off x="1719262" y="1686"/>
        <a:ext cx="6877049" cy="740088"/>
      </dsp:txXfrm>
    </dsp:sp>
    <dsp:sp modelId="{1016E621-C527-4E2D-B114-9C013236AF76}">
      <dsp:nvSpPr>
        <dsp:cNvPr id="0" name=""/>
        <dsp:cNvSpPr/>
      </dsp:nvSpPr>
      <dsp:spPr>
        <a:xfrm>
          <a:off x="0" y="1686"/>
          <a:ext cx="1719262" cy="74008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78" tIns="73104" rIns="90978" bIns="73104" numCol="1" spcCol="1270" anchor="ctr" anchorCtr="0">
          <a:noAutofit/>
        </a:bodyPr>
        <a:lstStyle/>
        <a:p>
          <a:pPr lvl="0" algn="ctr" defTabSz="622300">
            <a:lnSpc>
              <a:spcPct val="90000"/>
            </a:lnSpc>
            <a:spcBef>
              <a:spcPct val="0"/>
            </a:spcBef>
            <a:spcAft>
              <a:spcPct val="35000"/>
            </a:spcAft>
          </a:pPr>
          <a:r>
            <a:rPr lang="en-US" sz="1400" kern="1200"/>
            <a:t>Apply</a:t>
          </a:r>
        </a:p>
      </dsp:txBody>
      <dsp:txXfrm>
        <a:off x="0" y="1686"/>
        <a:ext cx="1719262" cy="740088"/>
      </dsp:txXfrm>
    </dsp:sp>
    <dsp:sp modelId="{D74F4F46-2444-4B0E-B03B-12D9795AD062}">
      <dsp:nvSpPr>
        <dsp:cNvPr id="0" name=""/>
        <dsp:cNvSpPr/>
      </dsp:nvSpPr>
      <dsp:spPr>
        <a:xfrm>
          <a:off x="1719262" y="786180"/>
          <a:ext cx="6877049" cy="740088"/>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434" tIns="187982" rIns="133434" bIns="187982" numCol="1" spcCol="1270" anchor="t" anchorCtr="0">
          <a:noAutofit/>
        </a:bodyPr>
        <a:lstStyle/>
        <a:p>
          <a:pPr lvl="0" algn="l" defTabSz="488950">
            <a:lnSpc>
              <a:spcPct val="90000"/>
            </a:lnSpc>
            <a:spcBef>
              <a:spcPct val="0"/>
            </a:spcBef>
            <a:spcAft>
              <a:spcPct val="35000"/>
            </a:spcAft>
          </a:pPr>
          <a:r>
            <a:rPr lang="en-US" sz="1100" kern="1200"/>
            <a:t>Sign-up for Orientation (2 ways)</a:t>
          </a:r>
        </a:p>
        <a:p>
          <a:pPr marL="57150" lvl="1" indent="-57150" algn="l" defTabSz="400050">
            <a:lnSpc>
              <a:spcPct val="90000"/>
            </a:lnSpc>
            <a:spcBef>
              <a:spcPct val="0"/>
            </a:spcBef>
            <a:spcAft>
              <a:spcPct val="15000"/>
            </a:spcAft>
            <a:buChar char="••"/>
          </a:pPr>
          <a:r>
            <a:rPr lang="en-US" sz="900" kern="1200"/>
            <a:t>Find program of interest &amp; sign up for next available orientation</a:t>
          </a:r>
        </a:p>
        <a:p>
          <a:pPr marL="57150" lvl="1" indent="-57150" algn="l" defTabSz="400050">
            <a:lnSpc>
              <a:spcPct val="90000"/>
            </a:lnSpc>
            <a:spcBef>
              <a:spcPct val="0"/>
            </a:spcBef>
            <a:spcAft>
              <a:spcPct val="15000"/>
            </a:spcAft>
            <a:buChar char="••"/>
          </a:pPr>
          <a:r>
            <a:rPr lang="en-US" sz="900" kern="1200"/>
            <a:t>Add name to interest list</a:t>
          </a:r>
        </a:p>
      </dsp:txBody>
      <dsp:txXfrm>
        <a:off x="1719262" y="786180"/>
        <a:ext cx="6877049" cy="740088"/>
      </dsp:txXfrm>
    </dsp:sp>
    <dsp:sp modelId="{7663E13D-CCA4-4C0A-A538-84FE63DFC4B6}">
      <dsp:nvSpPr>
        <dsp:cNvPr id="0" name=""/>
        <dsp:cNvSpPr/>
      </dsp:nvSpPr>
      <dsp:spPr>
        <a:xfrm>
          <a:off x="0" y="786180"/>
          <a:ext cx="1719262" cy="740088"/>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78" tIns="73104" rIns="90978" bIns="73104" numCol="1" spcCol="1270" anchor="ctr" anchorCtr="0">
          <a:noAutofit/>
        </a:bodyPr>
        <a:lstStyle/>
        <a:p>
          <a:pPr lvl="0" algn="ctr" defTabSz="622300">
            <a:lnSpc>
              <a:spcPct val="90000"/>
            </a:lnSpc>
            <a:spcBef>
              <a:spcPct val="0"/>
            </a:spcBef>
            <a:spcAft>
              <a:spcPct val="35000"/>
            </a:spcAft>
          </a:pPr>
          <a:r>
            <a:rPr lang="en-US" sz="1400" kern="1200"/>
            <a:t>Sign</a:t>
          </a:r>
        </a:p>
      </dsp:txBody>
      <dsp:txXfrm>
        <a:off x="0" y="786180"/>
        <a:ext cx="1719262" cy="740088"/>
      </dsp:txXfrm>
    </dsp:sp>
    <dsp:sp modelId="{A5CEDA03-2E2E-4E2C-B134-31214DF32B0C}">
      <dsp:nvSpPr>
        <dsp:cNvPr id="0" name=""/>
        <dsp:cNvSpPr/>
      </dsp:nvSpPr>
      <dsp:spPr>
        <a:xfrm>
          <a:off x="1719262" y="1570674"/>
          <a:ext cx="6877049" cy="740088"/>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434" tIns="187982" rIns="133434" bIns="187982" numCol="1" spcCol="1270" anchor="t" anchorCtr="0">
          <a:noAutofit/>
        </a:bodyPr>
        <a:lstStyle/>
        <a:p>
          <a:pPr lvl="0" algn="l" defTabSz="488950">
            <a:lnSpc>
              <a:spcPct val="90000"/>
            </a:lnSpc>
            <a:spcBef>
              <a:spcPct val="0"/>
            </a:spcBef>
            <a:spcAft>
              <a:spcPct val="35000"/>
            </a:spcAft>
          </a:pPr>
          <a:r>
            <a:rPr lang="en-US" sz="1100" kern="1200"/>
            <a:t>Attend orientation &amp; obtain student attendance card</a:t>
          </a:r>
        </a:p>
        <a:p>
          <a:pPr marL="57150" lvl="1" indent="-57150" algn="l" defTabSz="400050">
            <a:lnSpc>
              <a:spcPct val="90000"/>
            </a:lnSpc>
            <a:spcBef>
              <a:spcPct val="0"/>
            </a:spcBef>
            <a:spcAft>
              <a:spcPct val="15000"/>
            </a:spcAft>
            <a:buChar char="••"/>
          </a:pPr>
          <a:r>
            <a:rPr lang="en-US" sz="900" kern="1200"/>
            <a:t>Photo identification required (CA ID, drivers license, passport, etc.)</a:t>
          </a:r>
        </a:p>
      </dsp:txBody>
      <dsp:txXfrm>
        <a:off x="1719262" y="1570674"/>
        <a:ext cx="6877049" cy="740088"/>
      </dsp:txXfrm>
    </dsp:sp>
    <dsp:sp modelId="{AC1D680C-2BB3-4A35-9372-EAC7C65ECA25}">
      <dsp:nvSpPr>
        <dsp:cNvPr id="0" name=""/>
        <dsp:cNvSpPr/>
      </dsp:nvSpPr>
      <dsp:spPr>
        <a:xfrm>
          <a:off x="0" y="1570674"/>
          <a:ext cx="1719262" cy="740088"/>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78" tIns="73104" rIns="90978" bIns="73104" numCol="1" spcCol="1270" anchor="ctr" anchorCtr="0">
          <a:noAutofit/>
        </a:bodyPr>
        <a:lstStyle/>
        <a:p>
          <a:pPr lvl="0" algn="ctr" defTabSz="622300">
            <a:lnSpc>
              <a:spcPct val="90000"/>
            </a:lnSpc>
            <a:spcBef>
              <a:spcPct val="0"/>
            </a:spcBef>
            <a:spcAft>
              <a:spcPct val="35000"/>
            </a:spcAft>
          </a:pPr>
          <a:r>
            <a:rPr lang="en-US" sz="1400" kern="1200"/>
            <a:t>Attend</a:t>
          </a:r>
        </a:p>
      </dsp:txBody>
      <dsp:txXfrm>
        <a:off x="0" y="1570674"/>
        <a:ext cx="1719262" cy="740088"/>
      </dsp:txXfrm>
    </dsp:sp>
    <dsp:sp modelId="{5354F377-304F-4E08-B590-F6F9FCA3CB9E}">
      <dsp:nvSpPr>
        <dsp:cNvPr id="0" name=""/>
        <dsp:cNvSpPr/>
      </dsp:nvSpPr>
      <dsp:spPr>
        <a:xfrm>
          <a:off x="1719262" y="2355168"/>
          <a:ext cx="6877049" cy="740088"/>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434" tIns="187982" rIns="133434" bIns="187982" numCol="1" spcCol="1270" anchor="ctr" anchorCtr="0">
          <a:noAutofit/>
        </a:bodyPr>
        <a:lstStyle/>
        <a:p>
          <a:pPr lvl="0" algn="l" defTabSz="488950">
            <a:lnSpc>
              <a:spcPct val="90000"/>
            </a:lnSpc>
            <a:spcBef>
              <a:spcPct val="0"/>
            </a:spcBef>
            <a:spcAft>
              <a:spcPct val="35000"/>
            </a:spcAft>
          </a:pPr>
          <a:r>
            <a:rPr lang="en-US" sz="1100" kern="1200"/>
            <a:t>Meet with counselor</a:t>
          </a:r>
        </a:p>
      </dsp:txBody>
      <dsp:txXfrm>
        <a:off x="1719262" y="2355168"/>
        <a:ext cx="6877049" cy="740088"/>
      </dsp:txXfrm>
    </dsp:sp>
    <dsp:sp modelId="{F4640078-5D05-434D-8C66-4FB8C2001A47}">
      <dsp:nvSpPr>
        <dsp:cNvPr id="0" name=""/>
        <dsp:cNvSpPr/>
      </dsp:nvSpPr>
      <dsp:spPr>
        <a:xfrm>
          <a:off x="0" y="2355168"/>
          <a:ext cx="1719262" cy="740088"/>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78" tIns="73104" rIns="90978" bIns="73104" numCol="1" spcCol="1270" anchor="ctr" anchorCtr="0">
          <a:noAutofit/>
        </a:bodyPr>
        <a:lstStyle/>
        <a:p>
          <a:pPr lvl="0" algn="ctr" defTabSz="622300">
            <a:lnSpc>
              <a:spcPct val="90000"/>
            </a:lnSpc>
            <a:spcBef>
              <a:spcPct val="0"/>
            </a:spcBef>
            <a:spcAft>
              <a:spcPct val="35000"/>
            </a:spcAft>
          </a:pPr>
          <a:r>
            <a:rPr lang="en-US" sz="1400" kern="1200"/>
            <a:t>Meet</a:t>
          </a:r>
        </a:p>
      </dsp:txBody>
      <dsp:txXfrm>
        <a:off x="0" y="2355168"/>
        <a:ext cx="1719262" cy="740088"/>
      </dsp:txXfrm>
    </dsp:sp>
    <dsp:sp modelId="{C073BB35-CE42-4824-8CE0-152F03E81818}">
      <dsp:nvSpPr>
        <dsp:cNvPr id="0" name=""/>
        <dsp:cNvSpPr/>
      </dsp:nvSpPr>
      <dsp:spPr>
        <a:xfrm>
          <a:off x="1719262" y="3139661"/>
          <a:ext cx="6877049" cy="740088"/>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434" tIns="187982" rIns="133434" bIns="187982" numCol="1" spcCol="1270" anchor="ctr" anchorCtr="0">
          <a:noAutofit/>
        </a:bodyPr>
        <a:lstStyle/>
        <a:p>
          <a:pPr lvl="0" algn="l" defTabSz="488950">
            <a:lnSpc>
              <a:spcPct val="90000"/>
            </a:lnSpc>
            <a:spcBef>
              <a:spcPct val="0"/>
            </a:spcBef>
            <a:spcAft>
              <a:spcPct val="35000"/>
            </a:spcAft>
          </a:pPr>
          <a:r>
            <a:rPr lang="en-US" sz="1100" kern="1200"/>
            <a:t>Enroll in class!</a:t>
          </a:r>
        </a:p>
      </dsp:txBody>
      <dsp:txXfrm>
        <a:off x="1719262" y="3139661"/>
        <a:ext cx="6877049" cy="740088"/>
      </dsp:txXfrm>
    </dsp:sp>
    <dsp:sp modelId="{D4458FB8-8173-4993-B7CF-92697C3C46C3}">
      <dsp:nvSpPr>
        <dsp:cNvPr id="0" name=""/>
        <dsp:cNvSpPr/>
      </dsp:nvSpPr>
      <dsp:spPr>
        <a:xfrm>
          <a:off x="0" y="3139661"/>
          <a:ext cx="1719262" cy="740088"/>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78" tIns="73104" rIns="90978" bIns="73104" numCol="1" spcCol="1270" anchor="ctr" anchorCtr="0">
          <a:noAutofit/>
        </a:bodyPr>
        <a:lstStyle/>
        <a:p>
          <a:pPr lvl="0" algn="ctr" defTabSz="622300">
            <a:lnSpc>
              <a:spcPct val="90000"/>
            </a:lnSpc>
            <a:spcBef>
              <a:spcPct val="0"/>
            </a:spcBef>
            <a:spcAft>
              <a:spcPct val="35000"/>
            </a:spcAft>
          </a:pPr>
          <a:r>
            <a:rPr lang="en-US" sz="1400" kern="1200"/>
            <a:t>Enroll in</a:t>
          </a:r>
        </a:p>
      </dsp:txBody>
      <dsp:txXfrm>
        <a:off x="0" y="3139661"/>
        <a:ext cx="1719262" cy="7400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343DDA2-12E2-49C5-83A1-DB4AD2C4D961}" type="datetimeFigureOut">
              <a:rPr lang="en-US" smtClean="0"/>
              <a:t>5/10/2022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14043690-44BC-4DAD-855A-F6061575AC57}" type="slidenum">
              <a:rPr lang="en-US" smtClean="0"/>
              <a:t>‹#›</a:t>
            </a:fld>
            <a:endParaRPr lang="en-US"/>
          </a:p>
        </p:txBody>
      </p:sp>
    </p:spTree>
    <p:extLst>
      <p:ext uri="{BB962C8B-B14F-4D97-AF65-F5344CB8AC3E}">
        <p14:creationId xmlns:p14="http://schemas.microsoft.com/office/powerpoint/2010/main" val="411372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501ADBC-0621-484A-B9BA-0D91E3E0F7FB}" type="datetimeFigureOut">
              <a:rPr lang="en-US" smtClean="0"/>
              <a:t>5/10/2022</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113760E-34E3-456F-81DC-33D4DFAABD32}" type="slidenum">
              <a:rPr lang="en-US" smtClean="0"/>
              <a:t>‹#›</a:t>
            </a:fld>
            <a:endParaRPr lang="en-US"/>
          </a:p>
        </p:txBody>
      </p:sp>
    </p:spTree>
    <p:extLst>
      <p:ext uri="{BB962C8B-B14F-4D97-AF65-F5344CB8AC3E}">
        <p14:creationId xmlns:p14="http://schemas.microsoft.com/office/powerpoint/2010/main" val="17789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3760E-34E3-456F-81DC-33D4DFAABD32}" type="slidenum">
              <a:rPr lang="en-US" smtClean="0"/>
              <a:t>1</a:t>
            </a:fld>
            <a:endParaRPr lang="en-US"/>
          </a:p>
        </p:txBody>
      </p:sp>
    </p:spTree>
    <p:extLst>
      <p:ext uri="{BB962C8B-B14F-4D97-AF65-F5344CB8AC3E}">
        <p14:creationId xmlns:p14="http://schemas.microsoft.com/office/powerpoint/2010/main" val="121599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3760E-34E3-456F-81DC-33D4DFAABD32}" type="slidenum">
              <a:rPr lang="en-US" smtClean="0"/>
              <a:t>11</a:t>
            </a:fld>
            <a:endParaRPr lang="en-US"/>
          </a:p>
        </p:txBody>
      </p:sp>
    </p:spTree>
    <p:extLst>
      <p:ext uri="{BB962C8B-B14F-4D97-AF65-F5344CB8AC3E}">
        <p14:creationId xmlns:p14="http://schemas.microsoft.com/office/powerpoint/2010/main" val="232892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3760E-34E3-456F-81DC-33D4DFAABD32}" type="slidenum">
              <a:rPr lang="en-US" smtClean="0"/>
              <a:t>2</a:t>
            </a:fld>
            <a:endParaRPr lang="en-US"/>
          </a:p>
        </p:txBody>
      </p:sp>
    </p:spTree>
    <p:extLst>
      <p:ext uri="{BB962C8B-B14F-4D97-AF65-F5344CB8AC3E}">
        <p14:creationId xmlns:p14="http://schemas.microsoft.com/office/powerpoint/2010/main" val="124274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3760E-34E3-456F-81DC-33D4DFAABD32}" type="slidenum">
              <a:rPr lang="en-US" smtClean="0"/>
              <a:t>3</a:t>
            </a:fld>
            <a:endParaRPr lang="en-US"/>
          </a:p>
        </p:txBody>
      </p:sp>
    </p:spTree>
    <p:extLst>
      <p:ext uri="{BB962C8B-B14F-4D97-AF65-F5344CB8AC3E}">
        <p14:creationId xmlns:p14="http://schemas.microsoft.com/office/powerpoint/2010/main" val="234452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 School</a:t>
            </a:r>
            <a:r>
              <a:rPr lang="en-US" baseline="0"/>
              <a:t> diploma, 6 weeks cohorts: Chavez &amp; ECC</a:t>
            </a:r>
          </a:p>
          <a:p>
            <a:r>
              <a:rPr lang="en-US" baseline="0"/>
              <a:t>Assisted by tutors and IAs.</a:t>
            </a:r>
          </a:p>
          <a:p>
            <a:r>
              <a:rPr lang="en-US" baseline="0"/>
              <a:t>Meanwhile, they can do their senior exhibition, computer literacy.</a:t>
            </a:r>
          </a:p>
          <a:p>
            <a:r>
              <a:rPr lang="en-US" baseline="0"/>
              <a:t>TABE is for HSE (English) students only.</a:t>
            </a:r>
          </a:p>
          <a:p>
            <a:r>
              <a:rPr lang="en-US" baseline="0"/>
              <a:t>9 weeks classes (HSE)</a:t>
            </a:r>
          </a:p>
          <a:p>
            <a:endParaRPr lang="en-US"/>
          </a:p>
        </p:txBody>
      </p:sp>
      <p:sp>
        <p:nvSpPr>
          <p:cNvPr id="4" name="Slide Number Placeholder 3"/>
          <p:cNvSpPr>
            <a:spLocks noGrp="1"/>
          </p:cNvSpPr>
          <p:nvPr>
            <p:ph type="sldNum" sz="quarter" idx="10"/>
          </p:nvPr>
        </p:nvSpPr>
        <p:spPr/>
        <p:txBody>
          <a:bodyPr/>
          <a:lstStyle/>
          <a:p>
            <a:fld id="{C113760E-34E3-456F-81DC-33D4DFAABD32}" type="slidenum">
              <a:rPr lang="en-US" smtClean="0"/>
              <a:t>4</a:t>
            </a:fld>
            <a:endParaRPr lang="en-US"/>
          </a:p>
        </p:txBody>
      </p:sp>
    </p:spTree>
    <p:extLst>
      <p:ext uri="{BB962C8B-B14F-4D97-AF65-F5344CB8AC3E}">
        <p14:creationId xmlns:p14="http://schemas.microsoft.com/office/powerpoint/2010/main" val="145931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Phone </a:t>
            </a:r>
            <a:r>
              <a:rPr lang="en-US" sz="1200" b="1" kern="1200">
                <a:solidFill>
                  <a:schemeClr val="tx1"/>
                </a:solidFill>
                <a:effectLst/>
                <a:latin typeface="+mn-lt"/>
                <a:ea typeface="+mn-ea"/>
                <a:cs typeface="+mn-cs"/>
              </a:rPr>
              <a:t>(619)-388-1980</a:t>
            </a:r>
            <a:endParaRPr lang="en-US"/>
          </a:p>
        </p:txBody>
      </p:sp>
      <p:sp>
        <p:nvSpPr>
          <p:cNvPr id="4" name="Slide Number Placeholder 3"/>
          <p:cNvSpPr>
            <a:spLocks noGrp="1"/>
          </p:cNvSpPr>
          <p:nvPr>
            <p:ph type="sldNum" sz="quarter" idx="10"/>
          </p:nvPr>
        </p:nvSpPr>
        <p:spPr/>
        <p:txBody>
          <a:bodyPr/>
          <a:lstStyle/>
          <a:p>
            <a:fld id="{C113760E-34E3-456F-81DC-33D4DFAABD32}" type="slidenum">
              <a:rPr lang="en-US" smtClean="0"/>
              <a:t>5</a:t>
            </a:fld>
            <a:endParaRPr lang="en-US"/>
          </a:p>
        </p:txBody>
      </p:sp>
    </p:spTree>
    <p:extLst>
      <p:ext uri="{BB962C8B-B14F-4D97-AF65-F5344CB8AC3E}">
        <p14:creationId xmlns:p14="http://schemas.microsoft.com/office/powerpoint/2010/main" val="372682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3760E-34E3-456F-81DC-33D4DFAABD32}" type="slidenum">
              <a:rPr lang="en-US" smtClean="0"/>
              <a:t>6</a:t>
            </a:fld>
            <a:endParaRPr lang="en-US"/>
          </a:p>
        </p:txBody>
      </p:sp>
    </p:spTree>
    <p:extLst>
      <p:ext uri="{BB962C8B-B14F-4D97-AF65-F5344CB8AC3E}">
        <p14:creationId xmlns:p14="http://schemas.microsoft.com/office/powerpoint/2010/main" val="310685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3760E-34E3-456F-81DC-33D4DFAABD32}" type="slidenum">
              <a:rPr lang="en-US" smtClean="0"/>
              <a:t>8</a:t>
            </a:fld>
            <a:endParaRPr lang="en-US"/>
          </a:p>
        </p:txBody>
      </p:sp>
    </p:spTree>
    <p:extLst>
      <p:ext uri="{BB962C8B-B14F-4D97-AF65-F5344CB8AC3E}">
        <p14:creationId xmlns:p14="http://schemas.microsoft.com/office/powerpoint/2010/main" val="3243416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We will help you with:</a:t>
            </a:r>
          </a:p>
          <a:p>
            <a:r>
              <a:rPr lang="en-US" sz="1200" b="0" i="0" kern="1200">
                <a:solidFill>
                  <a:schemeClr val="tx1"/>
                </a:solidFill>
                <a:effectLst/>
                <a:latin typeface="+mn-lt"/>
                <a:ea typeface="+mn-ea"/>
                <a:cs typeface="+mn-cs"/>
              </a:rPr>
              <a:t>Learning job search strategies</a:t>
            </a:r>
          </a:p>
          <a:p>
            <a:r>
              <a:rPr lang="en-US" sz="1200" b="0" i="0" kern="1200">
                <a:solidFill>
                  <a:schemeClr val="tx1"/>
                </a:solidFill>
                <a:effectLst/>
                <a:latin typeface="+mn-lt"/>
                <a:ea typeface="+mn-ea"/>
                <a:cs typeface="+mn-cs"/>
              </a:rPr>
              <a:t>Writing, critiquing and revising resumes and cover letters</a:t>
            </a:r>
          </a:p>
          <a:p>
            <a:r>
              <a:rPr lang="en-US" sz="1200" b="0" i="0" kern="1200">
                <a:solidFill>
                  <a:schemeClr val="tx1"/>
                </a:solidFill>
                <a:effectLst/>
                <a:latin typeface="+mn-lt"/>
                <a:ea typeface="+mn-ea"/>
                <a:cs typeface="+mn-cs"/>
              </a:rPr>
              <a:t>Learning and practicing interview skills, strategies and techniques</a:t>
            </a:r>
          </a:p>
          <a:p>
            <a:r>
              <a:rPr lang="en-US" sz="1200" b="0" i="0" kern="1200">
                <a:solidFill>
                  <a:schemeClr val="tx1"/>
                </a:solidFill>
                <a:effectLst/>
                <a:latin typeface="+mn-lt"/>
                <a:ea typeface="+mn-ea"/>
                <a:cs typeface="+mn-cs"/>
              </a:rPr>
              <a:t>Finding and applying for full-time and part-time jobs</a:t>
            </a:r>
          </a:p>
          <a:p>
            <a:r>
              <a:rPr lang="en-US" sz="1200" b="0" i="0" kern="1200">
                <a:solidFill>
                  <a:schemeClr val="tx1"/>
                </a:solidFill>
                <a:effectLst/>
                <a:latin typeface="+mn-lt"/>
                <a:ea typeface="+mn-ea"/>
                <a:cs typeface="+mn-cs"/>
              </a:rPr>
              <a:t>Networking with professionals in a field of interest</a:t>
            </a:r>
          </a:p>
          <a:p>
            <a:r>
              <a:rPr lang="en-US" sz="1200" b="0" i="0" kern="1200">
                <a:solidFill>
                  <a:schemeClr val="tx1"/>
                </a:solidFill>
                <a:effectLst/>
                <a:latin typeface="+mn-lt"/>
                <a:ea typeface="+mn-ea"/>
                <a:cs typeface="+mn-cs"/>
              </a:rPr>
              <a:t>Transition to college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Be prepared to talk about your interests, skills, and abilities. The more you take stock of yourself, the easier it is to make a good career decision, create your resume and sell yourself in the interview to get the job you want. Whatever your goals, we're here to help you reach your full academic and professional potential. Visit the Career and Transition Centers to make an appointment.</a:t>
            </a:r>
          </a:p>
          <a:p>
            <a:endParaRPr lang="en-US"/>
          </a:p>
        </p:txBody>
      </p:sp>
      <p:sp>
        <p:nvSpPr>
          <p:cNvPr id="4" name="Slide Number Placeholder 3"/>
          <p:cNvSpPr>
            <a:spLocks noGrp="1"/>
          </p:cNvSpPr>
          <p:nvPr>
            <p:ph type="sldNum" sz="quarter" idx="5"/>
          </p:nvPr>
        </p:nvSpPr>
        <p:spPr/>
        <p:txBody>
          <a:bodyPr/>
          <a:lstStyle/>
          <a:p>
            <a:fld id="{C113760E-34E3-456F-81DC-33D4DFAABD32}" type="slidenum">
              <a:rPr lang="en-US" smtClean="0"/>
              <a:t>9</a:t>
            </a:fld>
            <a:endParaRPr lang="en-US"/>
          </a:p>
        </p:txBody>
      </p:sp>
    </p:spTree>
    <p:extLst>
      <p:ext uri="{BB962C8B-B14F-4D97-AF65-F5344CB8AC3E}">
        <p14:creationId xmlns:p14="http://schemas.microsoft.com/office/powerpoint/2010/main" val="118198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3760E-34E3-456F-81DC-33D4DFAABD32}" type="slidenum">
              <a:rPr lang="en-US" smtClean="0"/>
              <a:t>10</a:t>
            </a:fld>
            <a:endParaRPr lang="en-US"/>
          </a:p>
        </p:txBody>
      </p:sp>
    </p:spTree>
    <p:extLst>
      <p:ext uri="{BB962C8B-B14F-4D97-AF65-F5344CB8AC3E}">
        <p14:creationId xmlns:p14="http://schemas.microsoft.com/office/powerpoint/2010/main" val="238727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1785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2314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586524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19044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57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01262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912574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5266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8370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2380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177712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3592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0718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0467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76584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7448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5/10/2022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67361485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9.png"/><Relationship Id="rId5" Type="http://schemas.openxmlformats.org/officeDocument/2006/relationships/diagramQuickStyle" Target="../diagrams/quickStyle3.xml"/><Relationship Id="rId10" Type="http://schemas.openxmlformats.org/officeDocument/2006/relationships/image" Target="../media/image21.jpeg"/><Relationship Id="rId4" Type="http://schemas.openxmlformats.org/officeDocument/2006/relationships/diagramLayout" Target="../diagrams/layout3.xml"/><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theintenseplayer.deviantart.com/art/Twitter-Neue-iOS-Icon-329042199"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pngall.com/facebook-png"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675" y="4810880"/>
            <a:ext cx="2086429" cy="1666421"/>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6543" r="7250"/>
          <a:stretch/>
        </p:blipFill>
        <p:spPr>
          <a:xfrm>
            <a:off x="2178451" y="4810880"/>
            <a:ext cx="2560177" cy="1666421"/>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2023" r="13028"/>
          <a:stretch/>
        </p:blipFill>
        <p:spPr>
          <a:xfrm>
            <a:off x="4738221" y="4811755"/>
            <a:ext cx="1510747" cy="1668853"/>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5813"/>
          <a:stretch/>
        </p:blipFill>
        <p:spPr>
          <a:xfrm>
            <a:off x="9833926" y="4810965"/>
            <a:ext cx="2363781" cy="1668086"/>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0884" r="20236"/>
          <a:stretch/>
        </p:blipFill>
        <p:spPr>
          <a:xfrm>
            <a:off x="8300060" y="4810965"/>
            <a:ext cx="1567218" cy="1666336"/>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815061"/>
            <a:ext cx="2179955" cy="1671311"/>
          </a:xfrm>
          <a:prstGeom prst="rect">
            <a:avLst/>
          </a:prstGeom>
        </p:spPr>
      </p:pic>
      <p:sp>
        <p:nvSpPr>
          <p:cNvPr id="2" name="TextBox 1"/>
          <p:cNvSpPr txBox="1"/>
          <p:nvPr/>
        </p:nvSpPr>
        <p:spPr>
          <a:xfrm>
            <a:off x="0" y="6502931"/>
            <a:ext cx="12192000" cy="369332"/>
          </a:xfrm>
          <a:prstGeom prst="rect">
            <a:avLst/>
          </a:prstGeom>
          <a:noFill/>
        </p:spPr>
        <p:txBody>
          <a:bodyPr wrap="square" rtlCol="0">
            <a:spAutoFit/>
          </a:bodyPr>
          <a:lstStyle/>
          <a:p>
            <a:pPr algn="ctr"/>
            <a:r>
              <a:rPr lang="en-US"/>
              <a:t>   </a:t>
            </a:r>
            <a:r>
              <a:rPr lang="en-US" sz="1200"/>
              <a:t>CE AT MESA COLLEGE | CESAR CHAVEZ | EDUCATIONAL CULTURAL COMPLEX | MIDCITY | WEST CITY | NORTH CITY |CE MIRAMAR        </a:t>
            </a: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41407" y="3854699"/>
            <a:ext cx="1285674" cy="7714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rcRect/>
          <a:stretch/>
        </p:blipFill>
        <p:spPr>
          <a:xfrm>
            <a:off x="344332" y="1066800"/>
            <a:ext cx="9071095" cy="1737887"/>
          </a:xfrm>
          <a:prstGeom prst="rect">
            <a:avLst/>
          </a:prstGeom>
          <a:noFill/>
          <a:effectLst>
            <a:outerShdw blurRad="50800" dist="50800" dir="5400000" algn="ctr" rotWithShape="0">
              <a:srgbClr val="000000">
                <a:alpha val="0"/>
              </a:srgbClr>
            </a:outerShdw>
            <a:reflection stA="0" endPos="65000" dist="50800" dir="5400000" sy="-100000" algn="bl" rotWithShape="0"/>
          </a:effectLst>
        </p:spPr>
      </p:pic>
    </p:spTree>
    <p:extLst>
      <p:ext uri="{BB962C8B-B14F-4D97-AF65-F5344CB8AC3E}">
        <p14:creationId xmlns:p14="http://schemas.microsoft.com/office/powerpoint/2010/main" val="343392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79" y="221411"/>
            <a:ext cx="8596668" cy="1320800"/>
          </a:xfrm>
        </p:spPr>
        <p:txBody>
          <a:bodyPr/>
          <a:lstStyle/>
          <a:p>
            <a:pPr algn="ctr"/>
            <a:r>
              <a:rPr lang="en-US">
                <a:solidFill>
                  <a:schemeClr val="accent1">
                    <a:lumMod val="50000"/>
                  </a:schemeClr>
                </a:solidFill>
              </a:rPr>
              <a:t>What’s Next?</a:t>
            </a:r>
          </a:p>
        </p:txBody>
      </p:sp>
      <p:graphicFrame>
        <p:nvGraphicFramePr>
          <p:cNvPr id="1032" name="Content Placeholder 2">
            <a:extLst>
              <a:ext uri="{FF2B5EF4-FFF2-40B4-BE49-F238E27FC236}">
                <a16:creationId xmlns:a16="http://schemas.microsoft.com/office/drawing/2014/main" id="{2FF62AA5-E2B0-4273-8A44-E79F61299A05}"/>
              </a:ext>
            </a:extLst>
          </p:cNvPr>
          <p:cNvGraphicFramePr>
            <a:graphicFrameLocks noGrp="1"/>
          </p:cNvGraphicFramePr>
          <p:nvPr>
            <p:ph idx="1"/>
            <p:extLst>
              <p:ext uri="{D42A27DB-BD31-4B8C-83A1-F6EECF244321}">
                <p14:modId xmlns:p14="http://schemas.microsoft.com/office/powerpoint/2010/main" val="3788468213"/>
              </p:ext>
            </p:extLst>
          </p:nvPr>
        </p:nvGraphicFramePr>
        <p:xfrm>
          <a:off x="953451" y="439947"/>
          <a:ext cx="8596668" cy="2168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3762277" y="17840504"/>
            <a:ext cx="650120" cy="345634"/>
          </a:xfrm>
          <a:prstGeom prst="rect">
            <a:avLst/>
          </a:prstGeom>
        </p:spPr>
      </p:pic>
      <p:pic>
        <p:nvPicPr>
          <p:cNvPr id="6" name="Picture 5"/>
          <p:cNvPicPr>
            <a:picLocks noChangeAspect="1"/>
          </p:cNvPicPr>
          <p:nvPr/>
        </p:nvPicPr>
        <p:blipFill>
          <a:blip r:embed="rId8"/>
          <a:stretch>
            <a:fillRect/>
          </a:stretch>
        </p:blipFill>
        <p:spPr>
          <a:xfrm>
            <a:off x="0" y="2196424"/>
            <a:ext cx="3893937" cy="2271477"/>
          </a:xfrm>
          <a:prstGeom prst="rect">
            <a:avLst/>
          </a:prstGeom>
        </p:spPr>
      </p:pic>
      <p:pic>
        <p:nvPicPr>
          <p:cNvPr id="1028" name="Picture 4" descr="Library/Learning Resources Center | Library/Learning Resources Center"/>
          <p:cNvPicPr>
            <a:picLocks noChangeAspect="1" noChangeArrowheads="1"/>
          </p:cNvPicPr>
          <p:nvPr/>
        </p:nvPicPr>
        <p:blipFill rotWithShape="1">
          <a:blip r:embed="rId9">
            <a:extLst>
              <a:ext uri="{28A0092B-C50C-407E-A947-70E740481C1C}">
                <a14:useLocalDpi xmlns:a14="http://schemas.microsoft.com/office/drawing/2010/main" val="0"/>
              </a:ext>
            </a:extLst>
          </a:blip>
          <a:srcRect l="30073" r="23168"/>
          <a:stretch/>
        </p:blipFill>
        <p:spPr bwMode="auto">
          <a:xfrm>
            <a:off x="6541424" y="2196424"/>
            <a:ext cx="3212176" cy="22714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reamers | San Diego Community College Distric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26673" y="2196424"/>
            <a:ext cx="3116923" cy="227147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3733801" y="4559206"/>
            <a:ext cx="0" cy="207019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0724" y="4559206"/>
            <a:ext cx="0" cy="207019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EF4963E-E2AC-4E9D-9897-1E7E7BC5B1F1}"/>
              </a:ext>
            </a:extLst>
          </p:cNvPr>
          <p:cNvPicPr>
            <a:picLocks noChangeAspect="1"/>
          </p:cNvPicPr>
          <p:nvPr/>
        </p:nvPicPr>
        <p:blipFill>
          <a:blip r:embed="rId11" cstate="print">
            <a:duotone>
              <a:schemeClr val="accent2">
                <a:shade val="45000"/>
                <a:satMod val="135000"/>
              </a:schemeClr>
              <a:prstClr val="white"/>
            </a:duotone>
            <a:extLst>
              <a:ext uri="{BEBA8EAE-BF5A-486C-A8C5-ECC9F3942E4B}">
                <a14:imgProps xmlns:a14="http://schemas.microsoft.com/office/drawing/2010/main">
                  <a14:imgLayer r:embed="rId12">
                    <a14:imgEffect>
                      <a14:colorTemperature colorTemp="1600"/>
                    </a14:imgEffect>
                  </a14:imgLayer>
                </a14:imgProps>
              </a:ext>
              <a:ext uri="{28A0092B-C50C-407E-A947-70E740481C1C}">
                <a14:useLocalDpi xmlns:a14="http://schemas.microsoft.com/office/drawing/2010/main" val="0"/>
              </a:ext>
            </a:extLst>
          </a:blip>
          <a:srcRect/>
          <a:stretch/>
        </p:blipFill>
        <p:spPr>
          <a:xfrm>
            <a:off x="10058400" y="5486400"/>
            <a:ext cx="2053350" cy="1151288"/>
          </a:xfrm>
          <a:prstGeom prst="rect">
            <a:avLst/>
          </a:prstGeom>
          <a:noFill/>
        </p:spPr>
      </p:pic>
      <p:pic>
        <p:nvPicPr>
          <p:cNvPr id="9" name="Picture 8">
            <a:extLst>
              <a:ext uri="{FF2B5EF4-FFF2-40B4-BE49-F238E27FC236}">
                <a16:creationId xmlns:a16="http://schemas.microsoft.com/office/drawing/2014/main" id="{D02D4756-F1A0-47EB-B8AF-1D7CBEDBCC15}"/>
              </a:ext>
            </a:extLst>
          </p:cNvPr>
          <p:cNvPicPr>
            <a:picLocks noChangeAspect="1"/>
          </p:cNvPicPr>
          <p:nvPr/>
        </p:nvPicPr>
        <p:blipFill>
          <a:blip r:embed="rId13">
            <a:duotone>
              <a:schemeClr val="accent2">
                <a:shade val="45000"/>
                <a:satMod val="135000"/>
              </a:schemeClr>
              <a:prstClr val="white"/>
            </a:duotone>
          </a:blip>
          <a:stretch>
            <a:fillRect/>
          </a:stretch>
        </p:blipFill>
        <p:spPr>
          <a:xfrm>
            <a:off x="4020" y="3253887"/>
            <a:ext cx="9750329" cy="3604113"/>
          </a:xfrm>
          <a:prstGeom prst="rect">
            <a:avLst/>
          </a:prstGeom>
        </p:spPr>
      </p:pic>
    </p:spTree>
    <p:extLst>
      <p:ext uri="{BB962C8B-B14F-4D97-AF65-F5344CB8AC3E}">
        <p14:creationId xmlns:p14="http://schemas.microsoft.com/office/powerpoint/2010/main" val="106997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a:solidFill>
                  <a:schemeClr val="accent1">
                    <a:lumMod val="50000"/>
                  </a:schemeClr>
                </a:solidFill>
              </a:rPr>
              <a:t>How Does It Work? </a:t>
            </a:r>
          </a:p>
        </p:txBody>
      </p:sp>
      <p:pic>
        <p:nvPicPr>
          <p:cNvPr id="23" name="Picture 22">
            <a:extLst>
              <a:ext uri="{FF2B5EF4-FFF2-40B4-BE49-F238E27FC236}">
                <a16:creationId xmlns:a16="http://schemas.microsoft.com/office/drawing/2014/main" id="{A857956F-D55A-459C-8B19-B7AC3886ACE7}"/>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600"/>
                    </a14:imgEffect>
                  </a14:imgLayer>
                </a14:imgProps>
              </a:ext>
              <a:ext uri="{28A0092B-C50C-407E-A947-70E740481C1C}">
                <a14:useLocalDpi xmlns:a14="http://schemas.microsoft.com/office/drawing/2010/main" val="0"/>
              </a:ext>
            </a:extLst>
          </a:blip>
          <a:srcRect/>
          <a:stretch/>
        </p:blipFill>
        <p:spPr>
          <a:xfrm>
            <a:off x="10035309" y="5491464"/>
            <a:ext cx="2053350" cy="1151288"/>
          </a:xfrm>
          <a:prstGeom prst="rect">
            <a:avLst/>
          </a:prstGeom>
          <a:noFill/>
        </p:spPr>
      </p:pic>
      <p:graphicFrame>
        <p:nvGraphicFramePr>
          <p:cNvPr id="26" name="Content Placeholder 2">
            <a:extLst>
              <a:ext uri="{FF2B5EF4-FFF2-40B4-BE49-F238E27FC236}">
                <a16:creationId xmlns:a16="http://schemas.microsoft.com/office/drawing/2014/main" id="{1027AE70-978B-41D8-BB67-BA89F019BC5B}"/>
              </a:ext>
            </a:extLst>
          </p:cNvPr>
          <p:cNvGraphicFramePr/>
          <p:nvPr>
            <p:extLst>
              <p:ext uri="{D42A27DB-BD31-4B8C-83A1-F6EECF244321}">
                <p14:modId xmlns:p14="http://schemas.microsoft.com/office/powerpoint/2010/main" val="2059485928"/>
              </p:ext>
            </p:extLst>
          </p:nvPr>
        </p:nvGraphicFramePr>
        <p:xfrm>
          <a:off x="677863" y="1605582"/>
          <a:ext cx="8596312" cy="388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7167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US" b="1">
                <a:solidFill>
                  <a:schemeClr val="accent1">
                    <a:lumMod val="50000"/>
                  </a:schemeClr>
                </a:solidFill>
              </a:rPr>
              <a:t>Questions? We're here for you!</a:t>
            </a:r>
          </a:p>
        </p:txBody>
      </p:sp>
      <p:sp>
        <p:nvSpPr>
          <p:cNvPr id="3" name="TextBox 2">
            <a:extLst>
              <a:ext uri="{FF2B5EF4-FFF2-40B4-BE49-F238E27FC236}">
                <a16:creationId xmlns:a16="http://schemas.microsoft.com/office/drawing/2014/main" id="{7F67D901-742E-4D50-972D-AF26EC410DD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pSp>
        <p:nvGrpSpPr>
          <p:cNvPr id="5" name="Group 4"/>
          <p:cNvGrpSpPr/>
          <p:nvPr/>
        </p:nvGrpSpPr>
        <p:grpSpPr>
          <a:xfrm>
            <a:off x="723875" y="1492128"/>
            <a:ext cx="8786946" cy="4023270"/>
            <a:chOff x="4348225" y="-857535"/>
            <a:chExt cx="13170234" cy="5765902"/>
          </a:xfrm>
        </p:grpSpPr>
        <p:sp>
          <p:nvSpPr>
            <p:cNvPr id="6" name="TextBox 2"/>
            <p:cNvSpPr txBox="1"/>
            <p:nvPr/>
          </p:nvSpPr>
          <p:spPr>
            <a:xfrm>
              <a:off x="4348225" y="-857535"/>
              <a:ext cx="13170234" cy="1697584"/>
            </a:xfrm>
            <a:prstGeom prst="rect">
              <a:avLst/>
            </a:prstGeom>
            <a:noFill/>
          </p:spPr>
          <p:txBody>
            <a:bodyPr wrap="square"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3200" b="1"/>
                <a:t>San Diego College of Continuing Education: </a:t>
              </a:r>
            </a:p>
            <a:p>
              <a:pPr>
                <a:lnSpc>
                  <a:spcPct val="90000"/>
                </a:lnSpc>
                <a:spcAft>
                  <a:spcPts val="600"/>
                </a:spcAft>
              </a:pPr>
              <a:r>
                <a:rPr lang="en-US" sz="3200" b="1"/>
                <a:t>Department Of Outreach</a:t>
              </a:r>
            </a:p>
          </p:txBody>
        </p:sp>
        <p:pic>
          <p:nvPicPr>
            <p:cNvPr id="7" name="Picture 6"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7074" y="2703967"/>
              <a:ext cx="747610" cy="7182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p:nvPr/>
          </p:nvSpPr>
          <p:spPr>
            <a:xfrm>
              <a:off x="7601479" y="1825386"/>
              <a:ext cx="5144837" cy="3082981"/>
            </a:xfrm>
            <a:prstGeom prst="rect">
              <a:avLst/>
            </a:prstGeom>
            <a:noFill/>
          </p:spPr>
          <p:txBody>
            <a:bodyPr wrap="square"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000" b="1"/>
                <a:t>sdcceoutreach@sdccd.edu</a:t>
              </a:r>
            </a:p>
            <a:p>
              <a:pPr>
                <a:lnSpc>
                  <a:spcPct val="90000"/>
                </a:lnSpc>
                <a:spcAft>
                  <a:spcPts val="600"/>
                </a:spcAft>
              </a:pPr>
              <a:r>
                <a:rPr lang="en-US" sz="2000" b="1"/>
                <a:t/>
              </a:r>
              <a:br>
                <a:rPr lang="en-US" sz="2000" b="1"/>
              </a:br>
              <a:r>
                <a:rPr lang="en-US" sz="2000" b="1"/>
                <a:t>@sdcceoutreach</a:t>
              </a:r>
            </a:p>
            <a:p>
              <a:pPr>
                <a:lnSpc>
                  <a:spcPct val="90000"/>
                </a:lnSpc>
                <a:spcAft>
                  <a:spcPts val="600"/>
                </a:spcAft>
              </a:pPr>
              <a:endParaRPr lang="en-US" sz="2000" b="1"/>
            </a:p>
            <a:p>
              <a:pPr>
                <a:lnSpc>
                  <a:spcPct val="90000"/>
                </a:lnSpc>
                <a:spcAft>
                  <a:spcPts val="600"/>
                </a:spcAft>
              </a:pPr>
              <a:r>
                <a:rPr lang="en-US" sz="2000" b="1"/>
                <a:t>@sdcceoutreach</a:t>
              </a:r>
            </a:p>
            <a:p>
              <a:pPr>
                <a:lnSpc>
                  <a:spcPct val="90000"/>
                </a:lnSpc>
                <a:spcAft>
                  <a:spcPts val="600"/>
                </a:spcAft>
              </a:pPr>
              <a:endParaRPr lang="en-US" sz="2000" b="1"/>
            </a:p>
            <a:p>
              <a:pPr>
                <a:lnSpc>
                  <a:spcPct val="90000"/>
                </a:lnSpc>
                <a:spcAft>
                  <a:spcPts val="600"/>
                </a:spcAft>
              </a:pPr>
              <a:r>
                <a:rPr lang="en-US" sz="2000" b="1"/>
                <a:t>@outreachsdce</a:t>
              </a:r>
            </a:p>
            <a:p>
              <a:pPr>
                <a:lnSpc>
                  <a:spcPct val="90000"/>
                </a:lnSpc>
                <a:spcAft>
                  <a:spcPts val="600"/>
                </a:spcAft>
              </a:pPr>
              <a:endParaRPr lang="en-US" sz="2000" b="1"/>
            </a:p>
            <a:p>
              <a:pPr>
                <a:lnSpc>
                  <a:spcPct val="90000"/>
                </a:lnSpc>
                <a:spcAft>
                  <a:spcPts val="600"/>
                </a:spcAft>
              </a:pPr>
              <a:endParaRPr lang="en-US" sz="1300"/>
            </a:p>
          </p:txBody>
        </p:sp>
        <p:pic>
          <p:nvPicPr>
            <p:cNvPr id="9" name="Picture 8"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889" y="1694545"/>
              <a:ext cx="780442" cy="782499"/>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2"/>
          <p:cNvSpPr txBox="1"/>
          <p:nvPr/>
        </p:nvSpPr>
        <p:spPr>
          <a:xfrm>
            <a:off x="7853819" y="6266105"/>
            <a:ext cx="4710052" cy="592261"/>
          </a:xfrm>
          <a:prstGeom prst="rect">
            <a:avLst/>
          </a:prstGeom>
          <a:noFill/>
        </p:spPr>
        <p:txBody>
          <a:bodyPr wrap="square"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Aft>
                <a:spcPts val="600"/>
              </a:spcAft>
            </a:pPr>
            <a:r>
              <a:rPr lang="en-US" sz="3200" b="1" i="1" err="1"/>
              <a:t>Hablamos</a:t>
            </a:r>
            <a:r>
              <a:rPr lang="en-US" sz="3200" b="1" i="1"/>
              <a:t> </a:t>
            </a:r>
            <a:r>
              <a:rPr lang="en-US" sz="3200" b="1" i="1" err="1"/>
              <a:t>Español</a:t>
            </a:r>
            <a:endParaRPr lang="en-US" sz="3200" b="1" i="1"/>
          </a:p>
        </p:txBody>
      </p:sp>
      <p:pic>
        <p:nvPicPr>
          <p:cNvPr id="4" name="Image 11" descr="Une image contenant texte, trousse de secours, moniteur&#10;&#10;Description générée automatiquement">
            <a:extLst>
              <a:ext uri="{FF2B5EF4-FFF2-40B4-BE49-F238E27FC236}">
                <a16:creationId xmlns:a16="http://schemas.microsoft.com/office/drawing/2014/main" id="{19A04070-28BE-42A1-BCC4-D9C414547D3F}"/>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877705" y="5244076"/>
            <a:ext cx="534753" cy="524315"/>
          </a:xfrm>
          <a:prstGeom prst="rect">
            <a:avLst/>
          </a:prstGeom>
        </p:spPr>
      </p:pic>
      <p:sp>
        <p:nvSpPr>
          <p:cNvPr id="12" name="ZoneTexte 11">
            <a:extLst>
              <a:ext uri="{FF2B5EF4-FFF2-40B4-BE49-F238E27FC236}">
                <a16:creationId xmlns:a16="http://schemas.microsoft.com/office/drawing/2014/main" id="{2F37AD58-8F99-4B75-BD16-1F064C5B3BAC}"/>
              </a:ext>
            </a:extLst>
          </p:cNvPr>
          <p:cNvSpPr txBox="1"/>
          <p:nvPr/>
        </p:nvSpPr>
        <p:spPr>
          <a:xfrm>
            <a:off x="5238750" y="4286250"/>
            <a:ext cx="1714500" cy="317500"/>
          </a:xfrm>
          <a:prstGeom prst="rect">
            <a:avLst/>
          </a:prstGeom>
        </p:spPr>
        <p:txBody>
          <a:bodyPr lIns="91440" tIns="45720" rIns="91440" bIns="45720" anchor="t">
            <a:normAutofit fontScale="92500" lnSpcReduction="20000"/>
          </a:bodyPr>
          <a:lstStyle/>
          <a:p>
            <a:endParaRPr lang="en-US"/>
          </a:p>
        </p:txBody>
      </p:sp>
      <p:pic>
        <p:nvPicPr>
          <p:cNvPr id="14" name="Image 14">
            <a:extLst>
              <a:ext uri="{FF2B5EF4-FFF2-40B4-BE49-F238E27FC236}">
                <a16:creationId xmlns:a16="http://schemas.microsoft.com/office/drawing/2014/main" id="{7781CBEE-F03A-4319-83F3-D20271BB312D}"/>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1926920" y="4666988"/>
            <a:ext cx="446763" cy="446763"/>
          </a:xfrm>
          <a:prstGeom prst="rect">
            <a:avLst/>
          </a:prstGeom>
        </p:spPr>
      </p:pic>
      <p:sp>
        <p:nvSpPr>
          <p:cNvPr id="15" name="ZoneTexte 14">
            <a:extLst>
              <a:ext uri="{FF2B5EF4-FFF2-40B4-BE49-F238E27FC236}">
                <a16:creationId xmlns:a16="http://schemas.microsoft.com/office/drawing/2014/main" id="{21D1F0D5-9618-47F3-90C2-D7D2A9BFB940}"/>
              </a:ext>
            </a:extLst>
          </p:cNvPr>
          <p:cNvSpPr txBox="1"/>
          <p:nvPr/>
        </p:nvSpPr>
        <p:spPr>
          <a:xfrm>
            <a:off x="4724400" y="4800600"/>
            <a:ext cx="2743200" cy="317500"/>
          </a:xfrm>
          <a:prstGeom prst="rect">
            <a:avLst/>
          </a:prstGeom>
        </p:spPr>
        <p:txBody>
          <a:bodyPr lIns="91440" tIns="45720" rIns="91440" bIns="45720" anchor="t">
            <a:normAutofit fontScale="92500" lnSpcReduction="20000"/>
          </a:bodyPr>
          <a:lstStyle/>
          <a:p>
            <a:endParaRPr lang="en-US"/>
          </a:p>
        </p:txBody>
      </p:sp>
    </p:spTree>
    <p:extLst>
      <p:ext uri="{BB962C8B-B14F-4D97-AF65-F5344CB8AC3E}">
        <p14:creationId xmlns:p14="http://schemas.microsoft.com/office/powerpoint/2010/main" val="261814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55321-D56F-4EAA-837E-0B4F39C5C02C}"/>
              </a:ext>
            </a:extLst>
          </p:cNvPr>
          <p:cNvSpPr txBox="1"/>
          <p:nvPr/>
        </p:nvSpPr>
        <p:spPr>
          <a:xfrm>
            <a:off x="677334" y="609600"/>
            <a:ext cx="9055955" cy="13208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a:spcBef>
                <a:spcPct val="0"/>
              </a:spcBef>
              <a:spcAft>
                <a:spcPts val="600"/>
              </a:spcAft>
            </a:pPr>
            <a:r>
              <a:rPr lang="en-US" sz="3600" b="1">
                <a:solidFill>
                  <a:schemeClr val="accent1">
                    <a:lumMod val="50000"/>
                  </a:schemeClr>
                </a:solidFill>
                <a:latin typeface="+mj-lt"/>
                <a:ea typeface="+mj-ea"/>
                <a:cs typeface="+mj-cs"/>
              </a:rPr>
              <a:t>San Diego College of Continuing Education</a:t>
            </a:r>
          </a:p>
          <a:p>
            <a:pPr>
              <a:spcBef>
                <a:spcPct val="0"/>
              </a:spcBef>
              <a:spcAft>
                <a:spcPts val="600"/>
              </a:spcAft>
            </a:pPr>
            <a:r>
              <a:rPr lang="en-US" sz="3600">
                <a:solidFill>
                  <a:schemeClr val="accent1">
                    <a:lumMod val="50000"/>
                  </a:schemeClr>
                </a:solidFill>
              </a:rPr>
              <a:t>A little bit about us:</a:t>
            </a:r>
          </a:p>
        </p:txBody>
      </p:sp>
      <p:pic>
        <p:nvPicPr>
          <p:cNvPr id="6" name="Picture 5">
            <a:extLst>
              <a:ext uri="{FF2B5EF4-FFF2-40B4-BE49-F238E27FC236}">
                <a16:creationId xmlns:a16="http://schemas.microsoft.com/office/drawing/2014/main" id="{8764E291-CAB3-43F9-84CC-0D1327897382}"/>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600"/>
                    </a14:imgEffect>
                  </a14:imgLayer>
                </a14:imgProps>
              </a:ext>
              <a:ext uri="{28A0092B-C50C-407E-A947-70E740481C1C}">
                <a14:useLocalDpi xmlns:a14="http://schemas.microsoft.com/office/drawing/2010/main" val="0"/>
              </a:ext>
            </a:extLst>
          </a:blip>
          <a:srcRect/>
          <a:stretch/>
        </p:blipFill>
        <p:spPr>
          <a:xfrm>
            <a:off x="9906000" y="5486400"/>
            <a:ext cx="2053350" cy="1151288"/>
          </a:xfrm>
          <a:prstGeom prst="rect">
            <a:avLst/>
          </a:prstGeom>
          <a:noFill/>
        </p:spPr>
      </p:pic>
      <p:graphicFrame>
        <p:nvGraphicFramePr>
          <p:cNvPr id="32" name="Content Placeholder 2">
            <a:extLst>
              <a:ext uri="{FF2B5EF4-FFF2-40B4-BE49-F238E27FC236}">
                <a16:creationId xmlns:a16="http://schemas.microsoft.com/office/drawing/2014/main" id="{D47F39E2-71CB-4F5E-8685-5DC04111FFA5}"/>
              </a:ext>
            </a:extLst>
          </p:cNvPr>
          <p:cNvGraphicFramePr>
            <a:graphicFrameLocks noGrp="1"/>
          </p:cNvGraphicFramePr>
          <p:nvPr>
            <p:ph idx="1"/>
            <p:extLst>
              <p:ext uri="{D42A27DB-BD31-4B8C-83A1-F6EECF244321}">
                <p14:modId xmlns:p14="http://schemas.microsoft.com/office/powerpoint/2010/main" val="32757303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6235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91" y="406674"/>
            <a:ext cx="10972800" cy="1143000"/>
          </a:xfrm>
        </p:spPr>
        <p:txBody>
          <a:bodyPr/>
          <a:lstStyle/>
          <a:p>
            <a:pPr algn="ctr"/>
            <a:r>
              <a:rPr lang="en-US" sz="5000" b="1">
                <a:solidFill>
                  <a:schemeClr val="accent1">
                    <a:lumMod val="50000"/>
                  </a:schemeClr>
                </a:solidFill>
              </a:rPr>
              <a:t>Certificate Programs </a:t>
            </a:r>
            <a:endParaRPr lang="en-US" b="1">
              <a:solidFill>
                <a:schemeClr val="accent1">
                  <a:lumMod val="50000"/>
                </a:schemeClr>
              </a:solidFill>
            </a:endParaRPr>
          </a:p>
        </p:txBody>
      </p:sp>
      <p:sp>
        <p:nvSpPr>
          <p:cNvPr id="3" name="Content Placeholder 2"/>
          <p:cNvSpPr>
            <a:spLocks noGrp="1"/>
          </p:cNvSpPr>
          <p:nvPr>
            <p:ph idx="1"/>
          </p:nvPr>
        </p:nvSpPr>
        <p:spPr>
          <a:xfrm>
            <a:off x="661994" y="1260929"/>
            <a:ext cx="8547946" cy="914400"/>
          </a:xfrm>
        </p:spPr>
        <p:txBody>
          <a:bodyPr vert="horz" lIns="91440" tIns="45720" rIns="91440" bIns="45720" rtlCol="0" anchor="t">
            <a:normAutofit/>
          </a:bodyPr>
          <a:lstStyle/>
          <a:p>
            <a:pPr marL="0" indent="0" algn="ctr">
              <a:buNone/>
            </a:pPr>
            <a:r>
              <a:rPr lang="en-US" sz="2200">
                <a:solidFill>
                  <a:schemeClr val="accent1">
                    <a:lumMod val="50000"/>
                  </a:schemeClr>
                </a:solidFill>
              </a:rPr>
              <a:t>Over 70 FREE short-term (most one year or less) programs </a:t>
            </a:r>
          </a:p>
          <a:p>
            <a:pPr marL="457200" lvl="1" indent="0">
              <a:buNone/>
            </a:pPr>
            <a:r>
              <a:rPr lang="en-US"/>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28095"/>
            <a:ext cx="3566238" cy="23774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770" y="4239842"/>
            <a:ext cx="3529232" cy="235399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9017"/>
          <a:stretch/>
        </p:blipFill>
        <p:spPr>
          <a:xfrm>
            <a:off x="8927869" y="4228095"/>
            <a:ext cx="3235038" cy="2369733"/>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r="14969"/>
          <a:stretch/>
        </p:blipFill>
        <p:spPr>
          <a:xfrm>
            <a:off x="3383363" y="4228095"/>
            <a:ext cx="3017442" cy="2365745"/>
          </a:xfrm>
          <a:prstGeom prst="rect">
            <a:avLst/>
          </a:prstGeom>
        </p:spPr>
      </p:pic>
      <p:sp>
        <p:nvSpPr>
          <p:cNvPr id="10" name="TextBox 9">
            <a:extLst>
              <a:ext uri="{FF2B5EF4-FFF2-40B4-BE49-F238E27FC236}">
                <a16:creationId xmlns:a16="http://schemas.microsoft.com/office/drawing/2014/main" id="{8A8263CB-0FE7-4257-967F-DFD75FA5B267}"/>
              </a:ext>
            </a:extLst>
          </p:cNvPr>
          <p:cNvSpPr txBox="1"/>
          <p:nvPr/>
        </p:nvSpPr>
        <p:spPr>
          <a:xfrm>
            <a:off x="713117" y="1949570"/>
            <a:ext cx="455474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Accounting/ Business</a:t>
            </a:r>
          </a:p>
          <a:p>
            <a:pPr marL="285750" indent="-285750">
              <a:buFont typeface="Arial"/>
              <a:buChar char="•"/>
            </a:pPr>
            <a:r>
              <a:rPr lang="en-US" sz="2400"/>
              <a:t>Digital Media </a:t>
            </a:r>
          </a:p>
          <a:p>
            <a:pPr marL="285750" indent="-285750">
              <a:buFont typeface="Arial"/>
              <a:buChar char="•"/>
            </a:pPr>
            <a:r>
              <a:rPr lang="en-US" sz="2400"/>
              <a:t>Child Development</a:t>
            </a:r>
          </a:p>
          <a:p>
            <a:pPr marL="285750" indent="-285750">
              <a:buFont typeface="Arial"/>
              <a:buChar char="•"/>
            </a:pPr>
            <a:r>
              <a:rPr lang="en-US" sz="2400"/>
              <a:t>Healthcare Careers</a:t>
            </a:r>
          </a:p>
          <a:p>
            <a:pPr marL="285750" indent="-285750">
              <a:buFont typeface="Arial"/>
              <a:buChar char="•"/>
            </a:pPr>
            <a:r>
              <a:rPr lang="en-US" sz="2400"/>
              <a:t>Automotive </a:t>
            </a:r>
          </a:p>
        </p:txBody>
      </p:sp>
      <p:sp>
        <p:nvSpPr>
          <p:cNvPr id="11" name="TextBox 10">
            <a:extLst>
              <a:ext uri="{FF2B5EF4-FFF2-40B4-BE49-F238E27FC236}">
                <a16:creationId xmlns:a16="http://schemas.microsoft.com/office/drawing/2014/main" id="{B975AA57-6ABF-4C0C-9C10-E9DE11A46392}"/>
              </a:ext>
            </a:extLst>
          </p:cNvPr>
          <p:cNvSpPr txBox="1"/>
          <p:nvPr/>
        </p:nvSpPr>
        <p:spPr>
          <a:xfrm>
            <a:off x="4335311" y="1948671"/>
            <a:ext cx="567618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t>Culinary Arts</a:t>
            </a:r>
            <a:endParaRPr lang="en-US" dirty="0"/>
          </a:p>
          <a:p>
            <a:pPr marL="342900" indent="-342900">
              <a:buFont typeface="Arial"/>
              <a:buChar char="•"/>
            </a:pPr>
            <a:r>
              <a:rPr lang="en-US" sz="2400" dirty="0"/>
              <a:t>Computers &amp; Information Technology</a:t>
            </a:r>
          </a:p>
          <a:p>
            <a:pPr marL="342900" indent="-342900">
              <a:buFont typeface="Arial"/>
              <a:buChar char="•"/>
            </a:pPr>
            <a:r>
              <a:rPr lang="en-US" sz="2400" dirty="0"/>
              <a:t>Clothing and Textile Arts</a:t>
            </a:r>
          </a:p>
          <a:p>
            <a:pPr marL="342900" indent="-342900">
              <a:buFont typeface="Arial"/>
              <a:buChar char="•"/>
            </a:pPr>
            <a:r>
              <a:rPr lang="en-US" sz="2400" dirty="0"/>
              <a:t>Skilled and Technical Trades: Electronics, HVAC, Plumbing and Welding</a:t>
            </a:r>
          </a:p>
        </p:txBody>
      </p:sp>
    </p:spTree>
    <p:extLst>
      <p:ext uri="{BB962C8B-B14F-4D97-AF65-F5344CB8AC3E}">
        <p14:creationId xmlns:p14="http://schemas.microsoft.com/office/powerpoint/2010/main" val="152945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8932" y="1179151"/>
            <a:ext cx="3415664" cy="4463889"/>
          </a:xfrm>
        </p:spPr>
        <p:txBody>
          <a:bodyPr anchor="ctr">
            <a:normAutofit/>
          </a:bodyPr>
          <a:lstStyle/>
          <a:p>
            <a:r>
              <a:rPr lang="en-US" sz="2500" b="1">
                <a:solidFill>
                  <a:schemeClr val="accent1">
                    <a:lumMod val="50000"/>
                  </a:schemeClr>
                </a:solidFill>
              </a:rPr>
              <a:t>High School Diploma/ Equivalency:</a:t>
            </a:r>
          </a:p>
        </p:txBody>
      </p:sp>
      <p:sp>
        <p:nvSpPr>
          <p:cNvPr id="10" name="Isosceles Triangle 13">
            <a:extLst>
              <a:ext uri="{FF2B5EF4-FFF2-40B4-BE49-F238E27FC236}">
                <a16:creationId xmlns:a16="http://schemas.microsoft.com/office/drawing/2014/main"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5">
            <a:extLst>
              <a:ext uri="{FF2B5EF4-FFF2-40B4-BE49-F238E27FC236}">
                <a16:creationId xmlns:a16="http://schemas.microsoft.com/office/drawing/2014/main"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7">
            <a:extLst>
              <a:ext uri="{FF2B5EF4-FFF2-40B4-BE49-F238E27FC236}">
                <a16:creationId xmlns:a16="http://schemas.microsoft.com/office/drawing/2014/main"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picture containing text, sign&#10;&#10;Description automatically generated">
            <a:extLst>
              <a:ext uri="{FF2B5EF4-FFF2-40B4-BE49-F238E27FC236}">
                <a16:creationId xmlns:a16="http://schemas.microsoft.com/office/drawing/2014/main" id="{34B30F35-6299-42F6-8DD2-DC1278C1E7F8}"/>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600"/>
                    </a14:imgEffect>
                  </a14:imgLayer>
                </a14:imgProps>
              </a:ext>
              <a:ext uri="{28A0092B-C50C-407E-A947-70E740481C1C}">
                <a14:useLocalDpi xmlns:a14="http://schemas.microsoft.com/office/drawing/2010/main" val="0"/>
              </a:ext>
            </a:extLst>
          </a:blip>
          <a:srcRect/>
          <a:stretch/>
        </p:blipFill>
        <p:spPr>
          <a:xfrm>
            <a:off x="9906000" y="5486400"/>
            <a:ext cx="2053350" cy="1151288"/>
          </a:xfrm>
          <a:prstGeom prst="rect">
            <a:avLst/>
          </a:prstGeom>
          <a:noFill/>
        </p:spPr>
      </p:pic>
      <p:sp>
        <p:nvSpPr>
          <p:cNvPr id="8" name="TextBox 7">
            <a:extLst>
              <a:ext uri="{FF2B5EF4-FFF2-40B4-BE49-F238E27FC236}">
                <a16:creationId xmlns:a16="http://schemas.microsoft.com/office/drawing/2014/main" id="{4E33C132-B4EA-452C-A9DC-CC29C3963A39}"/>
              </a:ext>
            </a:extLst>
          </p:cNvPr>
          <p:cNvSpPr txBox="1"/>
          <p:nvPr/>
        </p:nvSpPr>
        <p:spPr>
          <a:xfrm>
            <a:off x="5414513" y="1086928"/>
            <a:ext cx="4971690"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1" indent="-285750">
              <a:spcBef>
                <a:spcPts val="1000"/>
              </a:spcBef>
              <a:buFont typeface="Wingdings"/>
              <a:buChar char="Ø"/>
            </a:pPr>
            <a:r>
              <a:rPr lang="en-US" b="1">
                <a:ea typeface="+mn-lt"/>
                <a:cs typeface="+mn-lt"/>
              </a:rPr>
              <a:t>High School Diploma</a:t>
            </a:r>
            <a:endParaRPr lang="en-US" b="1"/>
          </a:p>
          <a:p>
            <a:pPr marL="742950" lvl="3" indent="-285750">
              <a:spcBef>
                <a:spcPts val="1000"/>
              </a:spcBef>
              <a:buFont typeface="Wingdings"/>
              <a:buChar char="Ø"/>
            </a:pPr>
            <a:r>
              <a:rPr lang="en-US">
                <a:ea typeface="+mn-lt"/>
                <a:cs typeface="+mn-lt"/>
              </a:rPr>
              <a:t>High School Diploma Program—minimum of </a:t>
            </a:r>
            <a:r>
              <a:rPr lang="en-US" u="sng">
                <a:ea typeface="+mn-lt"/>
                <a:cs typeface="+mn-lt"/>
              </a:rPr>
              <a:t>24</a:t>
            </a:r>
            <a:r>
              <a:rPr lang="en-US">
                <a:ea typeface="+mn-lt"/>
                <a:cs typeface="+mn-lt"/>
              </a:rPr>
              <a:t> high school credits to meet requirements for diploma completion</a:t>
            </a:r>
          </a:p>
          <a:p>
            <a:pPr marL="742950" lvl="3" indent="-285750">
              <a:spcBef>
                <a:spcPts val="1000"/>
              </a:spcBef>
              <a:buFont typeface="Wingdings"/>
              <a:buChar char="Ø"/>
            </a:pPr>
            <a:r>
              <a:rPr lang="en-US">
                <a:ea typeface="+mn-lt"/>
                <a:cs typeface="+mn-lt"/>
              </a:rPr>
              <a:t>Orientation/assessment required</a:t>
            </a:r>
          </a:p>
          <a:p>
            <a:pPr marL="742950" lvl="3" indent="-285750">
              <a:spcBef>
                <a:spcPts val="1000"/>
              </a:spcBef>
              <a:buFont typeface="Wingdings"/>
              <a:buChar char="Ø"/>
            </a:pPr>
            <a:r>
              <a:rPr lang="en-US">
                <a:ea typeface="+mn-lt"/>
                <a:cs typeface="+mn-lt"/>
              </a:rPr>
              <a:t>Transcripts required (transcript evaluation completed by counselor)</a:t>
            </a:r>
          </a:p>
          <a:p>
            <a:pPr marL="285750" indent="-285750">
              <a:spcBef>
                <a:spcPts val="1000"/>
              </a:spcBef>
              <a:buFont typeface="Wingdings"/>
              <a:buChar char="Ø"/>
            </a:pPr>
            <a:r>
              <a:rPr lang="en-US" b="1">
                <a:ea typeface="+mn-lt"/>
                <a:cs typeface="+mn-lt"/>
              </a:rPr>
              <a:t>High School Equivalency </a:t>
            </a:r>
            <a:endParaRPr lang="en-US" b="1"/>
          </a:p>
          <a:p>
            <a:pPr marL="742950" lvl="2" indent="-285750">
              <a:spcBef>
                <a:spcPts val="1000"/>
              </a:spcBef>
              <a:buFont typeface="Wingdings"/>
              <a:buChar char="Ø"/>
            </a:pPr>
            <a:r>
              <a:rPr lang="en-US" err="1">
                <a:ea typeface="+mn-lt"/>
                <a:cs typeface="+mn-lt"/>
              </a:rPr>
              <a:t>HiSET</a:t>
            </a:r>
            <a:r>
              <a:rPr lang="en-US">
                <a:ea typeface="+mn-lt"/>
                <a:cs typeface="+mn-lt"/>
              </a:rPr>
              <a:t>/GED preparation (available in Spanish and English)</a:t>
            </a:r>
          </a:p>
          <a:p>
            <a:pPr marL="742950" lvl="2" indent="-285750">
              <a:spcBef>
                <a:spcPts val="1000"/>
              </a:spcBef>
              <a:buFont typeface="Wingdings"/>
              <a:buChar char="Ø"/>
            </a:pPr>
            <a:r>
              <a:rPr lang="en-US">
                <a:ea typeface="+mn-lt"/>
                <a:cs typeface="+mn-lt"/>
              </a:rPr>
              <a:t>Orientation/assessment required</a:t>
            </a:r>
            <a:endParaRPr lang="en-US"/>
          </a:p>
        </p:txBody>
      </p:sp>
    </p:spTree>
    <p:extLst>
      <p:ext uri="{BB962C8B-B14F-4D97-AF65-F5344CB8AC3E}">
        <p14:creationId xmlns:p14="http://schemas.microsoft.com/office/powerpoint/2010/main" val="315783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950" y="1179151"/>
            <a:ext cx="3300646" cy="4463889"/>
          </a:xfrm>
        </p:spPr>
        <p:txBody>
          <a:bodyPr anchor="ctr">
            <a:normAutofit/>
          </a:bodyPr>
          <a:lstStyle/>
          <a:p>
            <a:r>
              <a:rPr lang="en-US" b="1">
                <a:solidFill>
                  <a:schemeClr val="accent1">
                    <a:lumMod val="50000"/>
                  </a:schemeClr>
                </a:solidFill>
              </a:rPr>
              <a:t>Emeritus Program:</a:t>
            </a:r>
          </a:p>
        </p:txBody>
      </p:sp>
      <p:sp>
        <p:nvSpPr>
          <p:cNvPr id="8" name="Isosceles Triangle 11">
            <a:extLst>
              <a:ext uri="{FF2B5EF4-FFF2-40B4-BE49-F238E27FC236}">
                <a16:creationId xmlns:a16="http://schemas.microsoft.com/office/drawing/2014/main"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13">
            <a:extLst>
              <a:ext uri="{FF2B5EF4-FFF2-40B4-BE49-F238E27FC236}">
                <a16:creationId xmlns:a16="http://schemas.microsoft.com/office/drawing/2014/main"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5">
            <a:extLst>
              <a:ext uri="{FF2B5EF4-FFF2-40B4-BE49-F238E27FC236}">
                <a16:creationId xmlns:a16="http://schemas.microsoft.com/office/drawing/2014/main"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A97B808E-E937-4D22-BFD2-7DB9FDB742ED}"/>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600"/>
                    </a14:imgEffect>
                  </a14:imgLayer>
                </a14:imgProps>
              </a:ext>
              <a:ext uri="{28A0092B-C50C-407E-A947-70E740481C1C}">
                <a14:useLocalDpi xmlns:a14="http://schemas.microsoft.com/office/drawing/2010/main" val="0"/>
              </a:ext>
            </a:extLst>
          </a:blip>
          <a:srcRect/>
          <a:stretch/>
        </p:blipFill>
        <p:spPr>
          <a:xfrm>
            <a:off x="9906000" y="5486400"/>
            <a:ext cx="2053350" cy="1151288"/>
          </a:xfrm>
          <a:prstGeom prst="rect">
            <a:avLst/>
          </a:prstGeom>
          <a:noFill/>
        </p:spPr>
      </p:pic>
      <p:sp>
        <p:nvSpPr>
          <p:cNvPr id="13" name="TextBox 12">
            <a:extLst>
              <a:ext uri="{FF2B5EF4-FFF2-40B4-BE49-F238E27FC236}">
                <a16:creationId xmlns:a16="http://schemas.microsoft.com/office/drawing/2014/main" id="{987925AD-7C5A-47EC-9CD9-B132CB563348}"/>
              </a:ext>
            </a:extLst>
          </p:cNvPr>
          <p:cNvSpPr txBox="1"/>
          <p:nvPr/>
        </p:nvSpPr>
        <p:spPr>
          <a:xfrm>
            <a:off x="4868174" y="1000664"/>
            <a:ext cx="5431766" cy="44422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Wingdings"/>
              <a:buChar char="Ø"/>
            </a:pPr>
            <a:r>
              <a:rPr lang="en-US">
                <a:ea typeface="+mn-lt"/>
                <a:cs typeface="+mn-lt"/>
              </a:rPr>
              <a:t>Specifically designed for adults 55+ years and helps students maintain independence, rejoin the workforce and be actively engaged in the community.</a:t>
            </a:r>
            <a:endParaRPr lang="en-US"/>
          </a:p>
          <a:p>
            <a:pPr marL="742950" lvl="2" indent="-285750">
              <a:spcBef>
                <a:spcPts val="1000"/>
              </a:spcBef>
              <a:buFont typeface="Wingdings"/>
              <a:buChar char="Ø"/>
            </a:pPr>
            <a:r>
              <a:rPr lang="en-US">
                <a:ea typeface="+mn-lt"/>
                <a:cs typeface="+mn-lt"/>
              </a:rPr>
              <a:t>Art</a:t>
            </a:r>
          </a:p>
          <a:p>
            <a:pPr marL="742950" lvl="2" indent="-285750">
              <a:spcBef>
                <a:spcPts val="1000"/>
              </a:spcBef>
              <a:buFont typeface="Wingdings"/>
              <a:buChar char="Ø"/>
            </a:pPr>
            <a:r>
              <a:rPr lang="en-US">
                <a:ea typeface="+mn-lt"/>
                <a:cs typeface="+mn-lt"/>
              </a:rPr>
              <a:t>Drama</a:t>
            </a:r>
          </a:p>
          <a:p>
            <a:pPr marL="742950" lvl="2" indent="-285750">
              <a:spcBef>
                <a:spcPts val="1000"/>
              </a:spcBef>
              <a:buFont typeface="Wingdings"/>
              <a:buChar char="Ø"/>
            </a:pPr>
            <a:r>
              <a:rPr lang="en-US">
                <a:ea typeface="+mn-lt"/>
                <a:cs typeface="+mn-lt"/>
              </a:rPr>
              <a:t>Music</a:t>
            </a:r>
          </a:p>
          <a:p>
            <a:pPr marL="742950" lvl="2" indent="-285750">
              <a:spcBef>
                <a:spcPts val="1000"/>
              </a:spcBef>
              <a:buFont typeface="Wingdings"/>
              <a:buChar char="Ø"/>
            </a:pPr>
            <a:r>
              <a:rPr lang="en-US">
                <a:ea typeface="+mn-lt"/>
                <a:cs typeface="+mn-lt"/>
              </a:rPr>
              <a:t>Law and the Retiree</a:t>
            </a:r>
          </a:p>
          <a:p>
            <a:pPr marL="742950" lvl="2" indent="-285750">
              <a:spcBef>
                <a:spcPts val="1000"/>
              </a:spcBef>
              <a:buFont typeface="Wingdings"/>
              <a:buChar char="Ø"/>
            </a:pPr>
            <a:r>
              <a:rPr lang="en-US">
                <a:ea typeface="+mn-lt"/>
                <a:cs typeface="+mn-lt"/>
              </a:rPr>
              <a:t>Consumer Education</a:t>
            </a:r>
          </a:p>
          <a:p>
            <a:pPr marL="742950" lvl="2" indent="-285750">
              <a:spcBef>
                <a:spcPts val="1000"/>
              </a:spcBef>
              <a:buFont typeface="Wingdings"/>
              <a:buChar char="Ø"/>
            </a:pPr>
            <a:r>
              <a:rPr lang="en-US">
                <a:ea typeface="+mn-lt"/>
                <a:cs typeface="+mn-lt"/>
              </a:rPr>
              <a:t>Nutrition, Health, and Wellness</a:t>
            </a:r>
          </a:p>
          <a:p>
            <a:pPr marL="742950" lvl="2" indent="-285750">
              <a:spcBef>
                <a:spcPts val="1000"/>
              </a:spcBef>
              <a:buFont typeface="Wingdings"/>
              <a:buChar char="Ø"/>
            </a:pPr>
            <a:r>
              <a:rPr lang="en-US">
                <a:ea typeface="+mn-lt"/>
                <a:cs typeface="+mn-lt"/>
              </a:rPr>
              <a:t>Retirement</a:t>
            </a:r>
          </a:p>
          <a:p>
            <a:pPr marL="742950" lvl="2" indent="-285750">
              <a:spcBef>
                <a:spcPts val="1000"/>
              </a:spcBef>
              <a:buFont typeface="Wingdings"/>
              <a:buChar char="Ø"/>
            </a:pPr>
            <a:r>
              <a:rPr lang="en-US">
                <a:ea typeface="+mn-lt"/>
                <a:cs typeface="+mn-lt"/>
              </a:rPr>
              <a:t>Social Studies</a:t>
            </a:r>
            <a:endParaRPr lang="en-US"/>
          </a:p>
        </p:txBody>
      </p:sp>
    </p:spTree>
    <p:extLst>
      <p:ext uri="{BB962C8B-B14F-4D97-AF65-F5344CB8AC3E}">
        <p14:creationId xmlns:p14="http://schemas.microsoft.com/office/powerpoint/2010/main" val="4052813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296" y="508958"/>
            <a:ext cx="8596668" cy="1320800"/>
          </a:xfrm>
        </p:spPr>
        <p:txBody>
          <a:bodyPr anchor="t">
            <a:normAutofit/>
          </a:bodyPr>
          <a:lstStyle/>
          <a:p>
            <a:r>
              <a:rPr lang="en-US" b="1">
                <a:solidFill>
                  <a:schemeClr val="accent1">
                    <a:lumMod val="50000"/>
                  </a:schemeClr>
                </a:solidFill>
              </a:rPr>
              <a:t>ESL (English as Second Language)</a:t>
            </a:r>
          </a:p>
        </p:txBody>
      </p:sp>
      <p:pic>
        <p:nvPicPr>
          <p:cNvPr id="7" name="Picture 6" descr="A group of people around a table&#10;&#10;Description automatically generated">
            <a:extLst>
              <a:ext uri="{FF2B5EF4-FFF2-40B4-BE49-F238E27FC236}">
                <a16:creationId xmlns:a16="http://schemas.microsoft.com/office/drawing/2014/main" id="{2B0429F2-A296-4BDF-B758-CFBEEAB92B00}"/>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r="8020" b="2"/>
          <a:stretch/>
        </p:blipFill>
        <p:spPr>
          <a:xfrm>
            <a:off x="576693" y="1325444"/>
            <a:ext cx="4934599" cy="3537306"/>
          </a:xfrm>
          <a:prstGeom prst="rect">
            <a:avLst/>
          </a:prstGeom>
        </p:spPr>
      </p:pic>
      <p:sp>
        <p:nvSpPr>
          <p:cNvPr id="4" name="TextBox 3">
            <a:extLst>
              <a:ext uri="{FF2B5EF4-FFF2-40B4-BE49-F238E27FC236}">
                <a16:creationId xmlns:a16="http://schemas.microsoft.com/office/drawing/2014/main" id="{EED48629-24CB-0B4A-8852-424BAD771BE6}"/>
              </a:ext>
            </a:extLst>
          </p:cNvPr>
          <p:cNvSpPr txBox="1"/>
          <p:nvPr/>
        </p:nvSpPr>
        <p:spPr>
          <a:xfrm>
            <a:off x="321667" y="4974857"/>
            <a:ext cx="5877462" cy="1031051"/>
          </a:xfrm>
          <a:prstGeom prst="rect">
            <a:avLst/>
          </a:prstGeom>
          <a:solidFill>
            <a:schemeClr val="bg1"/>
          </a:solidFill>
        </p:spPr>
        <p:txBody>
          <a:bodyPr wrap="square" lIns="91440" tIns="45720" rIns="91440" bIns="45720" rtlCol="0" anchor="t">
            <a:spAutoFit/>
          </a:bodyPr>
          <a:lstStyle/>
          <a:p>
            <a:pPr algn="ctr">
              <a:spcAft>
                <a:spcPts val="600"/>
              </a:spcAft>
            </a:pPr>
            <a:r>
              <a:rPr lang="en-US" sz="2800">
                <a:solidFill>
                  <a:schemeClr val="accent1">
                    <a:lumMod val="50000"/>
                  </a:schemeClr>
                </a:solidFill>
              </a:rPr>
              <a:t>Check out our website to enroll! :</a:t>
            </a:r>
          </a:p>
          <a:p>
            <a:pPr algn="ctr">
              <a:spcAft>
                <a:spcPts val="600"/>
              </a:spcAft>
            </a:pPr>
            <a:r>
              <a:rPr lang="en-US" sz="2800" b="1" u="sng">
                <a:solidFill>
                  <a:schemeClr val="accent1">
                    <a:lumMod val="50000"/>
                  </a:schemeClr>
                </a:solidFill>
              </a:rPr>
              <a:t>SDCCE.EDU</a:t>
            </a:r>
          </a:p>
        </p:txBody>
      </p:sp>
      <p:pic>
        <p:nvPicPr>
          <p:cNvPr id="8" name="Picture 7">
            <a:extLst>
              <a:ext uri="{FF2B5EF4-FFF2-40B4-BE49-F238E27FC236}">
                <a16:creationId xmlns:a16="http://schemas.microsoft.com/office/drawing/2014/main" id="{3FA084B2-AF57-4469-8CDD-473DB322BDBC}"/>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1600"/>
                    </a14:imgEffect>
                  </a14:imgLayer>
                </a14:imgProps>
              </a:ext>
              <a:ext uri="{28A0092B-C50C-407E-A947-70E740481C1C}">
                <a14:useLocalDpi xmlns:a14="http://schemas.microsoft.com/office/drawing/2010/main" val="0"/>
              </a:ext>
            </a:extLst>
          </a:blip>
          <a:srcRect/>
          <a:stretch/>
        </p:blipFill>
        <p:spPr>
          <a:xfrm>
            <a:off x="9906000" y="5486400"/>
            <a:ext cx="2053350" cy="1151288"/>
          </a:xfrm>
          <a:prstGeom prst="rect">
            <a:avLst/>
          </a:prstGeom>
          <a:noFill/>
        </p:spPr>
      </p:pic>
      <p:sp>
        <p:nvSpPr>
          <p:cNvPr id="5" name="TextBox 4">
            <a:extLst>
              <a:ext uri="{FF2B5EF4-FFF2-40B4-BE49-F238E27FC236}">
                <a16:creationId xmlns:a16="http://schemas.microsoft.com/office/drawing/2014/main" id="{2852C8D6-3E1E-4372-9893-1C504ECEC893}"/>
              </a:ext>
            </a:extLst>
          </p:cNvPr>
          <p:cNvSpPr txBox="1"/>
          <p:nvPr/>
        </p:nvSpPr>
        <p:spPr>
          <a:xfrm>
            <a:off x="5802702" y="1331343"/>
            <a:ext cx="4367841" cy="53984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Wingdings"/>
              <a:buChar char="Ø"/>
            </a:pPr>
            <a:r>
              <a:rPr lang="en-US" sz="1700" b="1">
                <a:ea typeface="+mn-lt"/>
                <a:cs typeface="+mn-lt"/>
              </a:rPr>
              <a:t>General ESL courses: 7 levels from beginning to advanced</a:t>
            </a:r>
            <a:endParaRPr lang="en-US" sz="1700">
              <a:ea typeface="+mn-lt"/>
              <a:cs typeface="+mn-lt"/>
            </a:endParaRPr>
          </a:p>
          <a:p>
            <a:pPr marL="742950" lvl="2" indent="-285750">
              <a:lnSpc>
                <a:spcPct val="90000"/>
              </a:lnSpc>
              <a:spcBef>
                <a:spcPts val="1000"/>
              </a:spcBef>
              <a:buFont typeface="Wingdings"/>
              <a:buChar char="Ø"/>
            </a:pPr>
            <a:r>
              <a:rPr lang="en-US" sz="1700">
                <a:ea typeface="+mn-lt"/>
                <a:cs typeface="+mn-lt"/>
              </a:rPr>
              <a:t>Integrated reading, writing, listening, speaking</a:t>
            </a:r>
          </a:p>
          <a:p>
            <a:pPr marL="742950" lvl="2" indent="-285750">
              <a:lnSpc>
                <a:spcPct val="90000"/>
              </a:lnSpc>
              <a:spcBef>
                <a:spcPts val="1000"/>
              </a:spcBef>
              <a:buFont typeface="Wingdings"/>
              <a:buChar char="Ø"/>
            </a:pPr>
            <a:r>
              <a:rPr lang="en-US" sz="1700">
                <a:ea typeface="+mn-lt"/>
                <a:cs typeface="+mn-lt"/>
              </a:rPr>
              <a:t>Transition to college option for level 6-7</a:t>
            </a:r>
            <a:endParaRPr lang="en-US" sz="1700"/>
          </a:p>
          <a:p>
            <a:pPr marL="285750" lvl="1" indent="-285750">
              <a:lnSpc>
                <a:spcPct val="90000"/>
              </a:lnSpc>
              <a:spcBef>
                <a:spcPts val="1000"/>
              </a:spcBef>
              <a:buFont typeface="Wingdings"/>
              <a:buChar char="Ø"/>
            </a:pPr>
            <a:r>
              <a:rPr lang="en-US" sz="1700" b="1">
                <a:ea typeface="+mn-lt"/>
                <a:cs typeface="+mn-lt"/>
              </a:rPr>
              <a:t>Workplace Communication + ESL </a:t>
            </a:r>
            <a:endParaRPr lang="en-US" sz="1700">
              <a:ea typeface="+mn-lt"/>
              <a:cs typeface="+mn-lt"/>
            </a:endParaRPr>
          </a:p>
          <a:p>
            <a:pPr marL="742950" lvl="3" indent="-285750">
              <a:lnSpc>
                <a:spcPct val="90000"/>
              </a:lnSpc>
              <a:spcBef>
                <a:spcPts val="1000"/>
              </a:spcBef>
              <a:buFont typeface="Wingdings"/>
              <a:buChar char="Ø"/>
            </a:pPr>
            <a:r>
              <a:rPr lang="en-US" sz="1700">
                <a:ea typeface="+mn-lt"/>
                <a:cs typeface="+mn-lt"/>
              </a:rPr>
              <a:t>Resume building</a:t>
            </a:r>
          </a:p>
          <a:p>
            <a:pPr marL="742950" lvl="3" indent="-285750">
              <a:lnSpc>
                <a:spcPct val="90000"/>
              </a:lnSpc>
              <a:spcBef>
                <a:spcPts val="1000"/>
              </a:spcBef>
              <a:buFont typeface="Wingdings"/>
              <a:buChar char="Ø"/>
            </a:pPr>
            <a:r>
              <a:rPr lang="en-US" sz="1700">
                <a:ea typeface="+mn-lt"/>
                <a:cs typeface="+mn-lt"/>
              </a:rPr>
              <a:t>Interview preparation</a:t>
            </a:r>
          </a:p>
          <a:p>
            <a:pPr marL="742950" lvl="3" indent="-285750">
              <a:lnSpc>
                <a:spcPct val="90000"/>
              </a:lnSpc>
              <a:spcBef>
                <a:spcPts val="1000"/>
              </a:spcBef>
              <a:buFont typeface="Wingdings"/>
              <a:buChar char="Ø"/>
            </a:pPr>
            <a:r>
              <a:rPr lang="en-US" sz="1700">
                <a:ea typeface="+mn-lt"/>
                <a:cs typeface="+mn-lt"/>
              </a:rPr>
              <a:t>Work-related communication skills</a:t>
            </a:r>
          </a:p>
          <a:p>
            <a:pPr marL="742950" lvl="2" indent="-285750">
              <a:lnSpc>
                <a:spcPct val="90000"/>
              </a:lnSpc>
              <a:spcBef>
                <a:spcPts val="1000"/>
              </a:spcBef>
              <a:buFont typeface="Wingdings"/>
              <a:buChar char="Ø"/>
            </a:pPr>
            <a:r>
              <a:rPr lang="en-US" sz="1700">
                <a:ea typeface="+mn-lt"/>
                <a:cs typeface="+mn-lt"/>
              </a:rPr>
              <a:t>Special Topic Classes</a:t>
            </a:r>
          </a:p>
          <a:p>
            <a:pPr marL="742950" lvl="2" indent="-285750">
              <a:lnSpc>
                <a:spcPct val="90000"/>
              </a:lnSpc>
              <a:spcBef>
                <a:spcPts val="1000"/>
              </a:spcBef>
              <a:buFont typeface="Wingdings"/>
              <a:buChar char="Ø"/>
            </a:pPr>
            <a:r>
              <a:rPr lang="en-US" sz="1700">
                <a:ea typeface="+mn-lt"/>
                <a:cs typeface="+mn-lt"/>
              </a:rPr>
              <a:t>Conversation</a:t>
            </a:r>
          </a:p>
          <a:p>
            <a:pPr marL="742950" lvl="3" indent="-285750">
              <a:lnSpc>
                <a:spcPct val="90000"/>
              </a:lnSpc>
              <a:spcBef>
                <a:spcPts val="1000"/>
              </a:spcBef>
              <a:buFont typeface="Wingdings"/>
              <a:buChar char="Ø"/>
            </a:pPr>
            <a:r>
              <a:rPr lang="en-US" sz="1700">
                <a:ea typeface="+mn-lt"/>
                <a:cs typeface="+mn-lt"/>
              </a:rPr>
              <a:t>Pronunciation</a:t>
            </a:r>
          </a:p>
          <a:p>
            <a:pPr marL="742950" lvl="3" indent="-285750">
              <a:lnSpc>
                <a:spcPct val="90000"/>
              </a:lnSpc>
              <a:spcBef>
                <a:spcPts val="1000"/>
              </a:spcBef>
              <a:buFont typeface="Wingdings"/>
              <a:buChar char="Ø"/>
            </a:pPr>
            <a:r>
              <a:rPr lang="en-US" sz="1700">
                <a:ea typeface="+mn-lt"/>
                <a:cs typeface="+mn-lt"/>
              </a:rPr>
              <a:t>Citizenship</a:t>
            </a:r>
          </a:p>
          <a:p>
            <a:pPr marL="742950" lvl="3" indent="-285750">
              <a:lnSpc>
                <a:spcPct val="90000"/>
              </a:lnSpc>
              <a:spcBef>
                <a:spcPts val="1000"/>
              </a:spcBef>
              <a:buFont typeface="Wingdings"/>
              <a:buChar char="Ø"/>
            </a:pPr>
            <a:r>
              <a:rPr lang="en-US" sz="1700">
                <a:ea typeface="+mn-lt"/>
                <a:cs typeface="+mn-lt"/>
              </a:rPr>
              <a:t>Reading</a:t>
            </a:r>
          </a:p>
          <a:p>
            <a:pPr marL="742950" lvl="3" indent="-285750" algn="l">
              <a:lnSpc>
                <a:spcPct val="90000"/>
              </a:lnSpc>
              <a:spcBef>
                <a:spcPts val="1000"/>
              </a:spcBef>
              <a:buFont typeface="Wingdings"/>
              <a:buChar char="Ø"/>
            </a:pPr>
            <a:r>
              <a:rPr lang="en-US" sz="1700">
                <a:ea typeface="+mn-lt"/>
                <a:cs typeface="+mn-lt"/>
              </a:rPr>
              <a:t>Grammar</a:t>
            </a:r>
            <a:endParaRPr lang="en-US" sz="1700"/>
          </a:p>
        </p:txBody>
      </p:sp>
    </p:spTree>
    <p:extLst>
      <p:ext uri="{BB962C8B-B14F-4D97-AF65-F5344CB8AC3E}">
        <p14:creationId xmlns:p14="http://schemas.microsoft.com/office/powerpoint/2010/main" val="279640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pPr algn="ctr"/>
            <a:r>
              <a:rPr lang="en-US">
                <a:solidFill>
                  <a:schemeClr val="accent1">
                    <a:lumMod val="50000"/>
                  </a:schemeClr>
                </a:solidFill>
              </a:rPr>
              <a:t>Student Support Services</a:t>
            </a:r>
            <a:endParaRPr lang="en-US"/>
          </a:p>
        </p:txBody>
      </p:sp>
      <p:pic>
        <p:nvPicPr>
          <p:cNvPr id="7" name="Picture 6">
            <a:extLst>
              <a:ext uri="{FF2B5EF4-FFF2-40B4-BE49-F238E27FC236}">
                <a16:creationId xmlns:a16="http://schemas.microsoft.com/office/drawing/2014/main" id="{BA30FD1B-867C-4A61-A224-6FA2ECC88865}"/>
              </a:ext>
            </a:extLst>
          </p:cNvPr>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600"/>
                    </a14:imgEffect>
                  </a14:imgLayer>
                </a14:imgProps>
              </a:ext>
              <a:ext uri="{28A0092B-C50C-407E-A947-70E740481C1C}">
                <a14:useLocalDpi xmlns:a14="http://schemas.microsoft.com/office/drawing/2010/main" val="0"/>
              </a:ext>
            </a:extLst>
          </a:blip>
          <a:srcRect/>
          <a:stretch/>
        </p:blipFill>
        <p:spPr>
          <a:xfrm>
            <a:off x="9906000" y="5486400"/>
            <a:ext cx="2053350" cy="1151288"/>
          </a:xfrm>
          <a:prstGeom prst="rect">
            <a:avLst/>
          </a:prstGeom>
          <a:noFill/>
        </p:spPr>
      </p:pic>
      <p:graphicFrame>
        <p:nvGraphicFramePr>
          <p:cNvPr id="9" name="Content Placeholder 2">
            <a:extLst>
              <a:ext uri="{FF2B5EF4-FFF2-40B4-BE49-F238E27FC236}">
                <a16:creationId xmlns:a16="http://schemas.microsoft.com/office/drawing/2014/main" id="{632EEB81-9DCD-4B0B-9FA4-2C27A9FD5B0D}"/>
              </a:ext>
            </a:extLst>
          </p:cNvPr>
          <p:cNvGraphicFramePr>
            <a:graphicFrameLocks noGrp="1"/>
          </p:cNvGraphicFramePr>
          <p:nvPr>
            <p:ph idx="1"/>
            <p:extLst>
              <p:ext uri="{D42A27DB-BD31-4B8C-83A1-F6EECF244321}">
                <p14:modId xmlns:p14="http://schemas.microsoft.com/office/powerpoint/2010/main" val="1469859066"/>
              </p:ext>
            </p:extLst>
          </p:nvPr>
        </p:nvGraphicFramePr>
        <p:xfrm>
          <a:off x="951033" y="1988060"/>
          <a:ext cx="8596312" cy="3881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291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604" y="-1481"/>
            <a:ext cx="10613546" cy="2371818"/>
          </a:xfrm>
        </p:spPr>
        <p:txBody>
          <a:bodyPr anchor="ctr">
            <a:normAutofit/>
          </a:bodyPr>
          <a:lstStyle/>
          <a:p>
            <a:r>
              <a:rPr lang="en-US" sz="3200">
                <a:solidFill>
                  <a:schemeClr val="accent1">
                    <a:lumMod val="50000"/>
                  </a:schemeClr>
                </a:solidFill>
              </a:rPr>
              <a:t>Disability Support Programs and Services (DSPS):</a:t>
            </a:r>
            <a:r>
              <a:rPr lang="en-US"/>
              <a:t/>
            </a:r>
            <a:br>
              <a:rPr lang="en-US"/>
            </a:br>
            <a:r>
              <a:rPr lang="en-US"/>
              <a:t/>
            </a:r>
            <a:br>
              <a:rPr lang="en-US"/>
            </a:br>
            <a:r>
              <a:rPr lang="en-US"/>
              <a:t> </a:t>
            </a:r>
          </a:p>
        </p:txBody>
      </p:sp>
      <p:sp>
        <p:nvSpPr>
          <p:cNvPr id="4" name="TextBox 3">
            <a:extLst>
              <a:ext uri="{FF2B5EF4-FFF2-40B4-BE49-F238E27FC236}">
                <a16:creationId xmlns:a16="http://schemas.microsoft.com/office/drawing/2014/main" id="{5C7E6317-51A3-4D38-A4F4-95F8C92A71A5}"/>
              </a:ext>
            </a:extLst>
          </p:cNvPr>
          <p:cNvSpPr txBox="1"/>
          <p:nvPr/>
        </p:nvSpPr>
        <p:spPr>
          <a:xfrm>
            <a:off x="262124" y="984281"/>
            <a:ext cx="9179120" cy="1107996"/>
          </a:xfrm>
          <a:prstGeom prst="rect">
            <a:avLst/>
          </a:prstGeom>
          <a:noFill/>
        </p:spPr>
        <p:txBody>
          <a:bodyPr wrap="square" lIns="91440" tIns="45720" rIns="91440" bIns="45720" rtlCol="0" anchor="t">
            <a:spAutoFit/>
          </a:bodyPr>
          <a:lstStyle/>
          <a:p>
            <a:pPr>
              <a:spcAft>
                <a:spcPts val="600"/>
              </a:spcAft>
            </a:pPr>
            <a:r>
              <a:rPr lang="en-US" sz="2200"/>
              <a:t>These Services are intended to assist students with disabilities to more successfully participate in DSPS and regular academic/vocational classes and programs</a:t>
            </a:r>
          </a:p>
        </p:txBody>
      </p:sp>
      <p:sp>
        <p:nvSpPr>
          <p:cNvPr id="8" name="TextBox 7">
            <a:extLst>
              <a:ext uri="{FF2B5EF4-FFF2-40B4-BE49-F238E27FC236}">
                <a16:creationId xmlns:a16="http://schemas.microsoft.com/office/drawing/2014/main" id="{0E2A9C17-AB84-4BB3-8561-DA990B382E96}"/>
              </a:ext>
            </a:extLst>
          </p:cNvPr>
          <p:cNvSpPr txBox="1"/>
          <p:nvPr/>
        </p:nvSpPr>
        <p:spPr>
          <a:xfrm>
            <a:off x="755350" y="2653162"/>
            <a:ext cx="4396596"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Wingdings"/>
              <a:buChar char="Ø"/>
            </a:pPr>
            <a:r>
              <a:rPr lang="en-US" sz="2000">
                <a:ea typeface="+mn-lt"/>
                <a:cs typeface="+mn-lt"/>
              </a:rPr>
              <a:t>Registration assistance</a:t>
            </a:r>
            <a:endParaRPr lang="en-US" sz="2000"/>
          </a:p>
          <a:p>
            <a:pPr marL="285750" indent="-285750">
              <a:spcBef>
                <a:spcPts val="1000"/>
              </a:spcBef>
              <a:buFont typeface="Wingdings"/>
              <a:buChar char="Ø"/>
            </a:pPr>
            <a:r>
              <a:rPr lang="en-US" sz="2000">
                <a:ea typeface="+mn-lt"/>
                <a:cs typeface="+mn-lt"/>
              </a:rPr>
              <a:t>Learning disability assessment</a:t>
            </a:r>
          </a:p>
          <a:p>
            <a:pPr marL="285750" indent="-285750">
              <a:spcBef>
                <a:spcPts val="1000"/>
              </a:spcBef>
              <a:buFont typeface="Wingdings"/>
              <a:buChar char="Ø"/>
            </a:pPr>
            <a:r>
              <a:rPr lang="en-US" sz="2000">
                <a:ea typeface="+mn-lt"/>
                <a:cs typeface="+mn-lt"/>
              </a:rPr>
              <a:t>Counseling: academic, vocational and disability</a:t>
            </a:r>
          </a:p>
          <a:p>
            <a:pPr marL="285750" indent="-285750">
              <a:spcBef>
                <a:spcPts val="1000"/>
              </a:spcBef>
              <a:buFont typeface="Wingdings"/>
              <a:buChar char="Ø"/>
            </a:pPr>
            <a:r>
              <a:rPr lang="en-US" sz="2000">
                <a:ea typeface="+mn-lt"/>
                <a:cs typeface="+mn-lt"/>
              </a:rPr>
              <a:t>Sign language interpreting</a:t>
            </a:r>
          </a:p>
          <a:p>
            <a:pPr marL="285750" indent="-285750">
              <a:spcBef>
                <a:spcPts val="1000"/>
              </a:spcBef>
              <a:buFont typeface="Wingdings"/>
              <a:buChar char="Ø"/>
            </a:pPr>
            <a:r>
              <a:rPr lang="en-US" sz="2000">
                <a:ea typeface="+mn-lt"/>
                <a:cs typeface="+mn-lt"/>
              </a:rPr>
              <a:t>speech to text (STS)</a:t>
            </a:r>
          </a:p>
          <a:p>
            <a:pPr marL="285750" indent="-285750">
              <a:spcBef>
                <a:spcPts val="1000"/>
              </a:spcBef>
              <a:buFont typeface="Wingdings"/>
              <a:buChar char="Ø"/>
            </a:pPr>
            <a:r>
              <a:rPr lang="en-US" sz="2000">
                <a:ea typeface="+mn-lt"/>
                <a:cs typeface="+mn-lt"/>
              </a:rPr>
              <a:t>Specialized equipment loan</a:t>
            </a:r>
          </a:p>
          <a:p>
            <a:pPr marL="285750" indent="-285750">
              <a:spcBef>
                <a:spcPts val="1000"/>
              </a:spcBef>
              <a:buFont typeface="Wingdings"/>
              <a:buChar char="Ø"/>
            </a:pPr>
            <a:r>
              <a:rPr lang="en-US" sz="2000">
                <a:ea typeface="+mn-lt"/>
                <a:cs typeface="+mn-lt"/>
              </a:rPr>
              <a:t>Access technology</a:t>
            </a:r>
            <a:endParaRPr lang="en-US" sz="2000"/>
          </a:p>
        </p:txBody>
      </p:sp>
      <p:sp>
        <p:nvSpPr>
          <p:cNvPr id="9" name="TextBox 8">
            <a:extLst>
              <a:ext uri="{FF2B5EF4-FFF2-40B4-BE49-F238E27FC236}">
                <a16:creationId xmlns:a16="http://schemas.microsoft.com/office/drawing/2014/main" id="{F8D89D8C-B878-4DFD-8A8F-A6F674CD1404}"/>
              </a:ext>
            </a:extLst>
          </p:cNvPr>
          <p:cNvSpPr txBox="1"/>
          <p:nvPr/>
        </p:nvSpPr>
        <p:spPr>
          <a:xfrm>
            <a:off x="5570867" y="2652263"/>
            <a:ext cx="347644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Wingdings"/>
              <a:buChar char="Ø"/>
            </a:pPr>
            <a:r>
              <a:rPr lang="en-US" sz="2000">
                <a:ea typeface="+mn-lt"/>
                <a:cs typeface="+mn-lt"/>
              </a:rPr>
              <a:t>alternate media</a:t>
            </a:r>
            <a:endParaRPr lang="en-US" sz="2000"/>
          </a:p>
          <a:p>
            <a:pPr marL="285750" indent="-285750">
              <a:spcBef>
                <a:spcPts val="1000"/>
              </a:spcBef>
              <a:buFont typeface="Wingdings"/>
              <a:buChar char="Ø"/>
            </a:pPr>
            <a:r>
              <a:rPr lang="en-US" sz="2000">
                <a:ea typeface="+mn-lt"/>
                <a:cs typeface="+mn-lt"/>
              </a:rPr>
              <a:t> specialized resource groups</a:t>
            </a:r>
          </a:p>
          <a:p>
            <a:pPr marL="285750" indent="-285750">
              <a:spcBef>
                <a:spcPts val="1000"/>
              </a:spcBef>
              <a:buFont typeface="Wingdings"/>
              <a:buChar char="Ø"/>
            </a:pPr>
            <a:r>
              <a:rPr lang="en-US" sz="2000">
                <a:ea typeface="+mn-lt"/>
                <a:cs typeface="+mn-lt"/>
              </a:rPr>
              <a:t>campus liaison</a:t>
            </a:r>
          </a:p>
          <a:p>
            <a:pPr marL="285750" indent="-285750">
              <a:spcBef>
                <a:spcPts val="1000"/>
              </a:spcBef>
              <a:buFont typeface="Wingdings"/>
              <a:buChar char="Ø"/>
            </a:pPr>
            <a:r>
              <a:rPr lang="en-US" sz="2000">
                <a:ea typeface="+mn-lt"/>
                <a:cs typeface="+mn-lt"/>
              </a:rPr>
              <a:t>NCR paper for note taking</a:t>
            </a:r>
          </a:p>
          <a:p>
            <a:pPr marL="285750" indent="-285750">
              <a:spcBef>
                <a:spcPts val="1000"/>
              </a:spcBef>
              <a:buFont typeface="Wingdings"/>
              <a:buChar char="Ø"/>
            </a:pPr>
            <a:r>
              <a:rPr lang="en-US" sz="2000">
                <a:ea typeface="+mn-lt"/>
                <a:cs typeface="+mn-lt"/>
              </a:rPr>
              <a:t>community liaison</a:t>
            </a:r>
          </a:p>
          <a:p>
            <a:pPr marL="285750" indent="-285750">
              <a:spcBef>
                <a:spcPts val="1000"/>
              </a:spcBef>
              <a:buFont typeface="Wingdings"/>
              <a:buChar char="Ø"/>
            </a:pPr>
            <a:r>
              <a:rPr lang="en-US" sz="2000">
                <a:ea typeface="+mn-lt"/>
                <a:cs typeface="+mn-lt"/>
              </a:rPr>
              <a:t>specialized classes</a:t>
            </a:r>
          </a:p>
          <a:p>
            <a:pPr marL="285750" indent="-285750">
              <a:spcBef>
                <a:spcPts val="1000"/>
              </a:spcBef>
              <a:buFont typeface="Wingdings"/>
              <a:buChar char="Ø"/>
            </a:pPr>
            <a:r>
              <a:rPr lang="en-US" sz="2000">
                <a:ea typeface="+mn-lt"/>
                <a:cs typeface="+mn-lt"/>
              </a:rPr>
              <a:t>testing accommodations</a:t>
            </a:r>
          </a:p>
        </p:txBody>
      </p:sp>
      <p:pic>
        <p:nvPicPr>
          <p:cNvPr id="12" name="Picture 11" descr="A picture containing text, sign&#10;&#10;Description automatically generated">
            <a:extLst>
              <a:ext uri="{FF2B5EF4-FFF2-40B4-BE49-F238E27FC236}">
                <a16:creationId xmlns:a16="http://schemas.microsoft.com/office/drawing/2014/main" id="{E6322AB5-9296-410E-B7C8-31942741454C}"/>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600"/>
                    </a14:imgEffect>
                  </a14:imgLayer>
                </a14:imgProps>
              </a:ext>
              <a:ext uri="{28A0092B-C50C-407E-A947-70E740481C1C}">
                <a14:useLocalDpi xmlns:a14="http://schemas.microsoft.com/office/drawing/2010/main" val="0"/>
              </a:ext>
            </a:extLst>
          </a:blip>
          <a:srcRect/>
          <a:stretch/>
        </p:blipFill>
        <p:spPr>
          <a:xfrm>
            <a:off x="9906000" y="5486400"/>
            <a:ext cx="2053350" cy="1151288"/>
          </a:xfrm>
          <a:prstGeom prst="rect">
            <a:avLst/>
          </a:prstGeom>
          <a:noFill/>
        </p:spPr>
      </p:pic>
    </p:spTree>
    <p:extLst>
      <p:ext uri="{BB962C8B-B14F-4D97-AF65-F5344CB8AC3E}">
        <p14:creationId xmlns:p14="http://schemas.microsoft.com/office/powerpoint/2010/main" val="77512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DDE9CD4-0E0A-4129-8689-A89C4E9A66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C69FEBF-DEE2-451D-AC51-64D522B691A8}"/>
              </a:ext>
            </a:extLst>
          </p:cNvPr>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7707" b="7707"/>
          <a:stretch/>
        </p:blipFill>
        <p:spPr>
          <a:xfrm>
            <a:off x="1" y="10"/>
            <a:ext cx="12191999" cy="6857990"/>
          </a:xfrm>
          <a:prstGeom prst="rect">
            <a:avLst/>
          </a:prstGeom>
        </p:spPr>
      </p:pic>
      <p:grpSp>
        <p:nvGrpSpPr>
          <p:cNvPr id="78" name="Group 77">
            <a:extLst>
              <a:ext uri="{FF2B5EF4-FFF2-40B4-BE49-F238E27FC236}">
                <a16:creationId xmlns:a16="http://schemas.microsoft.com/office/drawing/2014/main" id="{85DB3CA2-FA66-42B9-90EF-394894352D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9" name="Straight Connector 78">
              <a:extLst>
                <a:ext uri="{FF2B5EF4-FFF2-40B4-BE49-F238E27FC236}">
                  <a16:creationId xmlns:a16="http://schemas.microsoft.com/office/drawing/2014/main" id="{2C8D0718-07C6-45A2-A743-BC64673C96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AE7BCCE-817C-4933-A587-F1EF87D4B4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55CB28D4-D6D1-4DB7-B557-D5FF65237B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86">
              <a:extLst>
                <a:ext uri="{FF2B5EF4-FFF2-40B4-BE49-F238E27FC236}">
                  <a16:creationId xmlns:a16="http://schemas.microsoft.com/office/drawing/2014/main" id="{C8751ECC-5286-4332-9942-2D01B71359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5952A4A6-F619-458C-A026-6E5D6AF15D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 name="Picture 1" descr="A picture containing text, sign&#10;&#10;Description automatically generated">
            <a:extLst>
              <a:ext uri="{FF2B5EF4-FFF2-40B4-BE49-F238E27FC236}">
                <a16:creationId xmlns:a16="http://schemas.microsoft.com/office/drawing/2014/main" id="{9C6EC7E5-15F4-46CE-A928-E997F9C0E9D3}"/>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1600"/>
                    </a14:imgEffect>
                  </a14:imgLayer>
                </a14:imgProps>
              </a:ext>
              <a:ext uri="{28A0092B-C50C-407E-A947-70E740481C1C}">
                <a14:useLocalDpi xmlns:a14="http://schemas.microsoft.com/office/drawing/2010/main" val="0"/>
              </a:ext>
            </a:extLst>
          </a:blip>
          <a:srcRect/>
          <a:stretch/>
        </p:blipFill>
        <p:spPr>
          <a:xfrm>
            <a:off x="9934755" y="5515155"/>
            <a:ext cx="2053350" cy="1151288"/>
          </a:xfrm>
          <a:prstGeom prst="rect">
            <a:avLst/>
          </a:prstGeom>
          <a:noFill/>
        </p:spPr>
      </p:pic>
      <p:sp>
        <p:nvSpPr>
          <p:cNvPr id="3" name="TextBox 2">
            <a:extLst>
              <a:ext uri="{FF2B5EF4-FFF2-40B4-BE49-F238E27FC236}">
                <a16:creationId xmlns:a16="http://schemas.microsoft.com/office/drawing/2014/main" id="{79772536-4905-428D-A60C-82459A9EBD16}"/>
              </a:ext>
            </a:extLst>
          </p:cNvPr>
          <p:cNvSpPr txBox="1"/>
          <p:nvPr/>
        </p:nvSpPr>
        <p:spPr>
          <a:xfrm>
            <a:off x="468703" y="425569"/>
            <a:ext cx="84222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3600">
                <a:solidFill>
                  <a:schemeClr val="accent1">
                    <a:lumMod val="50000"/>
                  </a:schemeClr>
                </a:solidFill>
              </a:rPr>
              <a:t>Career and College Transition Centers and Services:</a:t>
            </a:r>
          </a:p>
        </p:txBody>
      </p:sp>
      <p:sp>
        <p:nvSpPr>
          <p:cNvPr id="14" name="TextBox 13">
            <a:extLst>
              <a:ext uri="{FF2B5EF4-FFF2-40B4-BE49-F238E27FC236}">
                <a16:creationId xmlns:a16="http://schemas.microsoft.com/office/drawing/2014/main" id="{07B1FCBE-BE57-4066-9B3F-9AE4F026E873}"/>
              </a:ext>
            </a:extLst>
          </p:cNvPr>
          <p:cNvSpPr txBox="1"/>
          <p:nvPr/>
        </p:nvSpPr>
        <p:spPr>
          <a:xfrm>
            <a:off x="640332" y="1617993"/>
            <a:ext cx="8824822" cy="52486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u="sng">
                <a:ea typeface="+mn-lt"/>
                <a:cs typeface="+mn-lt"/>
              </a:rPr>
              <a:t>Services for Students:</a:t>
            </a:r>
          </a:p>
          <a:p>
            <a:pPr marL="285750" indent="-285750">
              <a:lnSpc>
                <a:spcPct val="90000"/>
              </a:lnSpc>
              <a:spcBef>
                <a:spcPts val="1000"/>
              </a:spcBef>
              <a:buFont typeface="Wingdings"/>
              <a:buChar char="Ø"/>
            </a:pPr>
            <a:r>
              <a:rPr lang="en-US" b="1">
                <a:ea typeface="+mn-lt"/>
                <a:cs typeface="+mn-lt"/>
              </a:rPr>
              <a:t>Job Search</a:t>
            </a:r>
            <a:r>
              <a:rPr lang="en-US">
                <a:ea typeface="+mn-lt"/>
                <a:cs typeface="+mn-lt"/>
              </a:rPr>
              <a:t/>
            </a:r>
            <a:br>
              <a:rPr lang="en-US">
                <a:ea typeface="+mn-lt"/>
                <a:cs typeface="+mn-lt"/>
              </a:rPr>
            </a:br>
            <a:r>
              <a:rPr lang="en-US">
                <a:ea typeface="+mn-lt"/>
                <a:cs typeface="+mn-lt"/>
              </a:rPr>
              <a:t>Working with job developers search for job openings, explore internships, learn about career events and workshops, participate in on-campus interviews, and have access to a directory of employers.</a:t>
            </a:r>
          </a:p>
          <a:p>
            <a:pPr marL="285750" indent="-285750">
              <a:lnSpc>
                <a:spcPct val="90000"/>
              </a:lnSpc>
              <a:spcBef>
                <a:spcPts val="1000"/>
              </a:spcBef>
              <a:buFont typeface="Wingdings"/>
              <a:buChar char="Ø"/>
            </a:pPr>
            <a:r>
              <a:rPr lang="en-US" b="1">
                <a:ea typeface="+mn-lt"/>
                <a:cs typeface="+mn-lt"/>
              </a:rPr>
              <a:t>Job Fairs, Employer Mixers or Employer Spotlights</a:t>
            </a:r>
            <a:r>
              <a:rPr lang="en-US">
                <a:ea typeface="+mn-lt"/>
                <a:cs typeface="+mn-lt"/>
              </a:rPr>
              <a:t/>
            </a:r>
            <a:br>
              <a:rPr lang="en-US">
                <a:ea typeface="+mn-lt"/>
                <a:cs typeface="+mn-lt"/>
              </a:rPr>
            </a:br>
            <a:r>
              <a:rPr lang="en-US">
                <a:ea typeface="+mn-lt"/>
                <a:cs typeface="+mn-lt"/>
              </a:rPr>
              <a:t>We regularly host employer events that put you in direct contact with companies who are hiring.</a:t>
            </a:r>
          </a:p>
          <a:p>
            <a:pPr marL="285750" indent="-285750">
              <a:lnSpc>
                <a:spcPct val="90000"/>
              </a:lnSpc>
              <a:spcBef>
                <a:spcPts val="1000"/>
              </a:spcBef>
              <a:buFont typeface="Wingdings"/>
              <a:buChar char="Ø"/>
            </a:pPr>
            <a:r>
              <a:rPr lang="en-US" b="1">
                <a:ea typeface="+mn-lt"/>
                <a:cs typeface="+mn-lt"/>
              </a:rPr>
              <a:t>Building Your Career Skills</a:t>
            </a:r>
            <a:r>
              <a:rPr lang="en-US">
                <a:ea typeface="+mn-lt"/>
                <a:cs typeface="+mn-lt"/>
              </a:rPr>
              <a:t/>
            </a:r>
            <a:br>
              <a:rPr lang="en-US">
                <a:ea typeface="+mn-lt"/>
                <a:cs typeface="+mn-lt"/>
              </a:rPr>
            </a:br>
            <a:r>
              <a:rPr lang="en-US">
                <a:ea typeface="+mn-lt"/>
                <a:cs typeface="+mn-lt"/>
              </a:rPr>
              <a:t>Get hands-on practice with interview techniques, crafting resumes, and making a great first impression on potential employers.</a:t>
            </a:r>
          </a:p>
          <a:p>
            <a:pPr marL="285750" indent="-285750">
              <a:lnSpc>
                <a:spcPct val="90000"/>
              </a:lnSpc>
              <a:spcBef>
                <a:spcPts val="1000"/>
              </a:spcBef>
              <a:buFont typeface="Wingdings"/>
              <a:buChar char="Ø"/>
            </a:pPr>
            <a:r>
              <a:rPr lang="en-US" b="1">
                <a:ea typeface="+mn-lt"/>
                <a:cs typeface="+mn-lt"/>
              </a:rPr>
              <a:t>Transfer information</a:t>
            </a:r>
            <a:r>
              <a:rPr lang="en-US">
                <a:ea typeface="+mn-lt"/>
                <a:cs typeface="+mn-lt"/>
              </a:rPr>
              <a:t/>
            </a:r>
            <a:br>
              <a:rPr lang="en-US">
                <a:ea typeface="+mn-lt"/>
                <a:cs typeface="+mn-lt"/>
              </a:rPr>
            </a:br>
            <a:r>
              <a:rPr lang="en-US">
                <a:ea typeface="+mn-lt"/>
                <a:cs typeface="+mn-lt"/>
              </a:rPr>
              <a:t>Interested in advancing your knowledge and degree? Find out what you can to do prepare.</a:t>
            </a:r>
          </a:p>
          <a:p>
            <a:pPr marL="285750" indent="-285750">
              <a:lnSpc>
                <a:spcPct val="90000"/>
              </a:lnSpc>
              <a:spcBef>
                <a:spcPts val="1000"/>
              </a:spcBef>
              <a:buFont typeface="Wingdings"/>
              <a:buChar char="Ø"/>
            </a:pPr>
            <a:r>
              <a:rPr lang="en-US" b="1">
                <a:ea typeface="+mn-lt"/>
                <a:cs typeface="+mn-lt"/>
              </a:rPr>
              <a:t>Career Counseling</a:t>
            </a:r>
            <a:r>
              <a:rPr lang="en-US">
                <a:ea typeface="+mn-lt"/>
                <a:cs typeface="+mn-lt"/>
              </a:rPr>
              <a:t/>
            </a:r>
            <a:br>
              <a:rPr lang="en-US">
                <a:ea typeface="+mn-lt"/>
                <a:cs typeface="+mn-lt"/>
              </a:rPr>
            </a:br>
            <a:r>
              <a:rPr lang="en-US">
                <a:ea typeface="+mn-lt"/>
                <a:cs typeface="+mn-lt"/>
              </a:rPr>
              <a:t>Career counselors are dedicated to helping you develop skills, explore a career or choose an educational program that will lead to a career. </a:t>
            </a:r>
          </a:p>
          <a:p>
            <a:pPr marL="285750" indent="-285750" algn="l">
              <a:buFont typeface="Wingdings"/>
              <a:buChar char="Ø"/>
            </a:pPr>
            <a:endParaRPr lang="en-US"/>
          </a:p>
        </p:txBody>
      </p:sp>
    </p:spTree>
    <p:extLst>
      <p:ext uri="{BB962C8B-B14F-4D97-AF65-F5344CB8AC3E}">
        <p14:creationId xmlns:p14="http://schemas.microsoft.com/office/powerpoint/2010/main" val="3524039544"/>
      </p:ext>
    </p:extLst>
  </p:cSld>
  <p:clrMapOvr>
    <a:masterClrMapping/>
  </p:clrMapOvr>
</p:sld>
</file>

<file path=ppt/theme/theme1.xml><?xml version="1.0" encoding="utf-8"?>
<a:theme xmlns:a="http://schemas.openxmlformats.org/drawingml/2006/main" name="Facet">
  <a:themeElements>
    <a:clrScheme name="Personalizado 2">
      <a:dk1>
        <a:sysClr val="windowText" lastClr="000000"/>
      </a:dk1>
      <a:lt1>
        <a:sysClr val="window" lastClr="FFFFFF"/>
      </a:lt1>
      <a:dk2>
        <a:srgbClr val="44546A"/>
      </a:dk2>
      <a:lt2>
        <a:srgbClr val="E7E6E6"/>
      </a:lt2>
      <a:accent1>
        <a:srgbClr val="FADFCD"/>
      </a:accent1>
      <a:accent2>
        <a:srgbClr val="F4B183"/>
      </a:accent2>
      <a:accent3>
        <a:srgbClr val="A5A5A5"/>
      </a:accent3>
      <a:accent4>
        <a:srgbClr val="FFC000"/>
      </a:accent4>
      <a:accent5>
        <a:srgbClr val="4472C4"/>
      </a:accent5>
      <a:accent6>
        <a:srgbClr val="70AD47"/>
      </a:accent6>
      <a:hlink>
        <a:srgbClr val="FBE5D5"/>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4118b06-e029-4ea7-9667-eba07e6389b8">
      <UserInfo>
        <DisplayName>Harley Sobreo</DisplayName>
        <AccountId>23</AccountId>
        <AccountType/>
      </UserInfo>
      <UserInfo>
        <DisplayName>Jushaun Jamieson</DisplayName>
        <AccountId>30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17561B309B054F83839B52204D690A" ma:contentTypeVersion="13" ma:contentTypeDescription="Create a new document." ma:contentTypeScope="" ma:versionID="9cf67101fa8728fc876806b322d1d0b0">
  <xsd:schema xmlns:xsd="http://www.w3.org/2001/XMLSchema" xmlns:xs="http://www.w3.org/2001/XMLSchema" xmlns:p="http://schemas.microsoft.com/office/2006/metadata/properties" xmlns:ns2="d8f3342a-d37a-4c0b-8f09-b8346edb0d21" xmlns:ns3="f4118b06-e029-4ea7-9667-eba07e6389b8" targetNamespace="http://schemas.microsoft.com/office/2006/metadata/properties" ma:root="true" ma:fieldsID="0858aaaa84f21324e153f94eb62ea75e" ns2:_="" ns3:_="">
    <xsd:import namespace="d8f3342a-d37a-4c0b-8f09-b8346edb0d21"/>
    <xsd:import namespace="f4118b06-e029-4ea7-9667-eba07e6389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f3342a-d37a-4c0b-8f09-b8346edb0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18b06-e029-4ea7-9667-eba07e6389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909B53-755D-41C4-8E77-A597856036BA}">
  <ds:schemaRefs>
    <ds:schemaRef ds:uri="http://schemas.microsoft.com/sharepoint/v3/contenttype/forms"/>
  </ds:schemaRefs>
</ds:datastoreItem>
</file>

<file path=customXml/itemProps2.xml><?xml version="1.0" encoding="utf-8"?>
<ds:datastoreItem xmlns:ds="http://schemas.openxmlformats.org/officeDocument/2006/customXml" ds:itemID="{32515D61-8981-45A8-AA3B-4097BA8B7352}">
  <ds:schemaRefs>
    <ds:schemaRef ds:uri="d8f3342a-d37a-4c0b-8f09-b8346edb0d21"/>
    <ds:schemaRef ds:uri="http://purl.org/dc/terms/"/>
    <ds:schemaRef ds:uri="http://schemas.microsoft.com/office/2006/documentManagement/types"/>
    <ds:schemaRef ds:uri="http://purl.org/dc/dcmitype/"/>
    <ds:schemaRef ds:uri="f4118b06-e029-4ea7-9667-eba07e6389b8"/>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AE96B0-1824-472D-9A28-8E1362B47B59}">
  <ds:schemaRefs>
    <ds:schemaRef ds:uri="d8f3342a-d37a-4c0b-8f09-b8346edb0d21"/>
    <ds:schemaRef ds:uri="f4118b06-e029-4ea7-9667-eba07e6389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Widescreen</PresentationFormat>
  <Paragraphs>144</Paragraphs>
  <Slides>12</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Trebuchet MS</vt:lpstr>
      <vt:lpstr>Wingdings</vt:lpstr>
      <vt:lpstr>Wingdings 3</vt:lpstr>
      <vt:lpstr>Facet</vt:lpstr>
      <vt:lpstr>PowerPoint Presentation</vt:lpstr>
      <vt:lpstr>PowerPoint Presentation</vt:lpstr>
      <vt:lpstr>Certificate Programs </vt:lpstr>
      <vt:lpstr>High School Diploma/ Equivalency:</vt:lpstr>
      <vt:lpstr>Emeritus Program:</vt:lpstr>
      <vt:lpstr>ESL (English as Second Language)</vt:lpstr>
      <vt:lpstr>Student Support Services</vt:lpstr>
      <vt:lpstr>Disability Support Programs and Services (DSPS):   </vt:lpstr>
      <vt:lpstr>PowerPoint Presentation</vt:lpstr>
      <vt:lpstr>What’s Next?</vt:lpstr>
      <vt:lpstr>How Does It Work? </vt:lpstr>
      <vt:lpstr>Questions? We're here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Tavaris Franklin</dc:creator>
  <cp:lastModifiedBy>Valeria Ramirez</cp:lastModifiedBy>
  <cp:revision>29</cp:revision>
  <dcterms:created xsi:type="dcterms:W3CDTF">2021-03-10T15:30:20Z</dcterms:created>
  <dcterms:modified xsi:type="dcterms:W3CDTF">2022-05-10T19:41:27Z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0x0101009917561B309B054F83839B52204D690A</vt:lpwstr>
  </property>
</Properties>
</file>